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557" r:id="rId2"/>
    <p:sldId id="257" r:id="rId3"/>
    <p:sldId id="258" r:id="rId4"/>
    <p:sldId id="259" r:id="rId5"/>
    <p:sldId id="260" r:id="rId6"/>
    <p:sldId id="261" r:id="rId7"/>
    <p:sldId id="262" r:id="rId8"/>
    <p:sldId id="263" r:id="rId9"/>
    <p:sldId id="264" r:id="rId10"/>
    <p:sldId id="265" r:id="rId11"/>
    <p:sldId id="602" r:id="rId12"/>
    <p:sldId id="266" r:id="rId13"/>
    <p:sldId id="267" r:id="rId14"/>
    <p:sldId id="268" r:id="rId15"/>
    <p:sldId id="269" r:id="rId16"/>
    <p:sldId id="509"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00FE"/>
    <a:srgbClr val="EE5E15"/>
    <a:srgbClr val="09285B"/>
    <a:srgbClr val="743B4A"/>
    <a:srgbClr val="AF740A"/>
    <a:srgbClr val="FFFFFF"/>
    <a:srgbClr val="4F81BD"/>
    <a:srgbClr val="639346"/>
    <a:srgbClr val="70CCCE"/>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774"/>
    <p:restoredTop sz="66698"/>
  </p:normalViewPr>
  <p:slideViewPr>
    <p:cSldViewPr snapToGrid="0" snapToObjects="1">
      <p:cViewPr>
        <p:scale>
          <a:sx n="50" d="100"/>
          <a:sy n="50" d="100"/>
        </p:scale>
        <p:origin x="1408" y="312"/>
      </p:cViewPr>
      <p:guideLst>
        <p:guide orient="horz" pos="2160"/>
        <p:guide pos="3840"/>
      </p:guideLst>
    </p:cSldViewPr>
  </p:slideViewPr>
  <p:notesTextViewPr>
    <p:cViewPr>
      <p:scale>
        <a:sx n="100" d="100"/>
        <a:sy n="100" d="100"/>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8ED82E6-ECCA-C94F-AD4D-3EB7884ABB12}" type="datetimeFigureOut">
              <a:rPr lang="en-US" smtClean="0"/>
              <a:t>9/23/24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F82AA2-2E51-4442-BB7B-8CBBDF41069C}" type="slidenum">
              <a:rPr lang="en-US" smtClean="0"/>
              <a:t>‹#›</a:t>
            </a:fld>
            <a:endParaRPr lang="en-US"/>
          </a:p>
        </p:txBody>
      </p:sp>
    </p:spTree>
    <p:extLst>
      <p:ext uri="{BB962C8B-B14F-4D97-AF65-F5344CB8AC3E}">
        <p14:creationId xmlns:p14="http://schemas.microsoft.com/office/powerpoint/2010/main" val="26239570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F82AA2-2E51-4442-BB7B-8CBBDF41069C}" type="slidenum">
              <a:rPr lang="en-US" smtClean="0"/>
              <a:t>1</a:t>
            </a:fld>
            <a:endParaRPr lang="en-US"/>
          </a:p>
        </p:txBody>
      </p:sp>
    </p:spTree>
    <p:extLst>
      <p:ext uri="{BB962C8B-B14F-4D97-AF65-F5344CB8AC3E}">
        <p14:creationId xmlns:p14="http://schemas.microsoft.com/office/powerpoint/2010/main" val="29820469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218" name="Google Shape;83;p2:notes">
            <a:extLst>
              <a:ext uri="{FF2B5EF4-FFF2-40B4-BE49-F238E27FC236}">
                <a16:creationId xmlns:a16="http://schemas.microsoft.com/office/drawing/2014/main" id="{D06EA0F1-B7FE-8A40-55DF-EE02AF455A63}"/>
              </a:ext>
            </a:extLst>
          </p:cNvPr>
          <p:cNvSpPr txBox="1">
            <a:spLocks noGrp="1" noChangeArrowheads="1"/>
          </p:cNvSpPr>
          <p:nvPr>
            <p:ph type="body" idx="1"/>
          </p:nvPr>
        </p:nvSpPr>
        <p:spPr/>
        <p:txBody>
          <a:bodyPr/>
          <a:lstStyle/>
          <a:p>
            <a:pPr marL="0" indent="0" eaLnBrk="1" hangingPunct="1">
              <a:buSzPts val="1400"/>
            </a:pPr>
            <a:endParaRPr lang="en-US" altLang="en-US" sz="1200">
              <a:latin typeface="Libre Franklin Medium" pitchFamily="2" charset="77"/>
              <a:cs typeface="Arial" panose="020B0604020202020204" pitchFamily="34" charset="0"/>
              <a:sym typeface="Libre Franklin Medium" pitchFamily="2" charset="77"/>
            </a:endParaRPr>
          </a:p>
        </p:txBody>
      </p:sp>
      <p:sp>
        <p:nvSpPr>
          <p:cNvPr id="9219" name="Google Shape;84;p2:notes">
            <a:extLst>
              <a:ext uri="{FF2B5EF4-FFF2-40B4-BE49-F238E27FC236}">
                <a16:creationId xmlns:a16="http://schemas.microsoft.com/office/drawing/2014/main" id="{466846E7-5289-BF98-8236-8459E4355D8E}"/>
              </a:ext>
            </a:extLst>
          </p:cNvPr>
          <p:cNvSpPr>
            <a:spLocks noGrp="1" noRot="1" noChangeAspect="1" noTextEdit="1"/>
          </p:cNvSpPr>
          <p:nvPr>
            <p:ph type="sldImg" idx="2"/>
          </p:nvPr>
        </p:nvSpPr>
        <p:spPr>
          <a:noFill/>
          <a:ln>
            <a:headEnd/>
            <a:tailEnd/>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266" name="Google Shape;90;p3:notes">
            <a:extLst>
              <a:ext uri="{FF2B5EF4-FFF2-40B4-BE49-F238E27FC236}">
                <a16:creationId xmlns:a16="http://schemas.microsoft.com/office/drawing/2014/main" id="{426F710A-99CF-159C-0B98-3099C68B7B66}"/>
              </a:ext>
            </a:extLst>
          </p:cNvPr>
          <p:cNvSpPr txBox="1">
            <a:spLocks noGrp="1" noChangeArrowheads="1"/>
          </p:cNvSpPr>
          <p:nvPr>
            <p:ph type="body" idx="1"/>
          </p:nvPr>
        </p:nvSpPr>
        <p:spPr/>
        <p:txBody>
          <a:bodyPr/>
          <a:lstStyle/>
          <a:p>
            <a:pPr marL="0" indent="0" eaLnBrk="1" hangingPunct="1">
              <a:buSzPts val="1400"/>
            </a:pPr>
            <a:endParaRPr lang="en-US" altLang="en-US" sz="1200">
              <a:latin typeface="Libre Franklin Medium" pitchFamily="2" charset="77"/>
              <a:cs typeface="Arial" panose="020B0604020202020204" pitchFamily="34" charset="0"/>
              <a:sym typeface="Libre Franklin Medium" pitchFamily="2" charset="77"/>
            </a:endParaRPr>
          </a:p>
        </p:txBody>
      </p:sp>
      <p:sp>
        <p:nvSpPr>
          <p:cNvPr id="11267" name="Google Shape;91;p3:notes">
            <a:extLst>
              <a:ext uri="{FF2B5EF4-FFF2-40B4-BE49-F238E27FC236}">
                <a16:creationId xmlns:a16="http://schemas.microsoft.com/office/drawing/2014/main" id="{C1F95E39-5ECE-D1B5-3E81-D41B1B2CD9FD}"/>
              </a:ext>
            </a:extLst>
          </p:cNvPr>
          <p:cNvSpPr>
            <a:spLocks noGrp="1" noRot="1" noChangeAspect="1" noTextEdit="1"/>
          </p:cNvSpPr>
          <p:nvPr>
            <p:ph type="sldImg" idx="2"/>
          </p:nvPr>
        </p:nvSpPr>
        <p:spPr>
          <a:noFill/>
          <a:ln>
            <a:headEnd/>
            <a:tailEnd/>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314" name="Google Shape;97;p4:notes">
            <a:extLst>
              <a:ext uri="{FF2B5EF4-FFF2-40B4-BE49-F238E27FC236}">
                <a16:creationId xmlns:a16="http://schemas.microsoft.com/office/drawing/2014/main" id="{A7D912CE-11AD-E795-7F1A-EAF81B684C57}"/>
              </a:ext>
            </a:extLst>
          </p:cNvPr>
          <p:cNvSpPr txBox="1">
            <a:spLocks noGrp="1" noChangeArrowheads="1"/>
          </p:cNvSpPr>
          <p:nvPr>
            <p:ph type="body" idx="1"/>
          </p:nvPr>
        </p:nvSpPr>
        <p:spPr/>
        <p:txBody>
          <a:bodyPr/>
          <a:lstStyle/>
          <a:p>
            <a:pPr marL="0" indent="0" eaLnBrk="1" hangingPunct="1">
              <a:buSzPts val="1400"/>
            </a:pPr>
            <a:endParaRPr lang="en-US" altLang="en-US" sz="1200">
              <a:latin typeface="Libre Franklin Medium" pitchFamily="2" charset="77"/>
              <a:cs typeface="Arial" panose="020B0604020202020204" pitchFamily="34" charset="0"/>
              <a:sym typeface="Libre Franklin Medium" pitchFamily="2" charset="77"/>
            </a:endParaRPr>
          </a:p>
        </p:txBody>
      </p:sp>
      <p:sp>
        <p:nvSpPr>
          <p:cNvPr id="13315" name="Google Shape;98;p4:notes">
            <a:extLst>
              <a:ext uri="{FF2B5EF4-FFF2-40B4-BE49-F238E27FC236}">
                <a16:creationId xmlns:a16="http://schemas.microsoft.com/office/drawing/2014/main" id="{E8527EF1-50C4-138F-5126-474FE6BFBF93}"/>
              </a:ext>
            </a:extLst>
          </p:cNvPr>
          <p:cNvSpPr>
            <a:spLocks noGrp="1" noRot="1" noChangeAspect="1" noTextEdit="1"/>
          </p:cNvSpPr>
          <p:nvPr>
            <p:ph type="sldImg" idx="2"/>
          </p:nvPr>
        </p:nvSpPr>
        <p:spPr>
          <a:noFill/>
          <a:ln>
            <a:headEnd/>
            <a:tailEnd/>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2" name="Google Shape;104;p5:notes">
            <a:extLst>
              <a:ext uri="{FF2B5EF4-FFF2-40B4-BE49-F238E27FC236}">
                <a16:creationId xmlns:a16="http://schemas.microsoft.com/office/drawing/2014/main" id="{FC803A84-5B01-6B84-7B6F-74FE06E8967C}"/>
              </a:ext>
            </a:extLst>
          </p:cNvPr>
          <p:cNvSpPr txBox="1">
            <a:spLocks noGrp="1" noChangeArrowheads="1"/>
          </p:cNvSpPr>
          <p:nvPr>
            <p:ph type="body" idx="1"/>
          </p:nvPr>
        </p:nvSpPr>
        <p:spPr/>
        <p:txBody>
          <a:bodyPr/>
          <a:lstStyle/>
          <a:p>
            <a:pPr marL="0" indent="0" eaLnBrk="1" hangingPunct="1">
              <a:buSzPts val="1400"/>
            </a:pPr>
            <a:endParaRPr lang="en-US" altLang="en-US" sz="1200">
              <a:latin typeface="Libre Franklin Medium" pitchFamily="2" charset="77"/>
              <a:cs typeface="Arial" panose="020B0604020202020204" pitchFamily="34" charset="0"/>
              <a:sym typeface="Libre Franklin Medium" pitchFamily="2" charset="77"/>
            </a:endParaRPr>
          </a:p>
        </p:txBody>
      </p:sp>
      <p:sp>
        <p:nvSpPr>
          <p:cNvPr id="15363" name="Google Shape;105;p5:notes">
            <a:extLst>
              <a:ext uri="{FF2B5EF4-FFF2-40B4-BE49-F238E27FC236}">
                <a16:creationId xmlns:a16="http://schemas.microsoft.com/office/drawing/2014/main" id="{B36DB3C5-AC2A-5267-E57B-F6FB4122F784}"/>
              </a:ext>
            </a:extLst>
          </p:cNvPr>
          <p:cNvSpPr>
            <a:spLocks noGrp="1" noRot="1" noChangeAspect="1" noTextEdit="1"/>
          </p:cNvSpPr>
          <p:nvPr>
            <p:ph type="sldImg" idx="2"/>
          </p:nvPr>
        </p:nvSpPr>
        <p:spPr>
          <a:noFill/>
          <a:ln>
            <a:headEnd/>
            <a:tailEnd/>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7410" name="Google Shape;111;p6:notes">
            <a:extLst>
              <a:ext uri="{FF2B5EF4-FFF2-40B4-BE49-F238E27FC236}">
                <a16:creationId xmlns:a16="http://schemas.microsoft.com/office/drawing/2014/main" id="{EC8E43E0-7B51-CB52-FA46-0CC26DF2E9AF}"/>
              </a:ext>
            </a:extLst>
          </p:cNvPr>
          <p:cNvSpPr txBox="1">
            <a:spLocks noGrp="1" noChangeArrowheads="1"/>
          </p:cNvSpPr>
          <p:nvPr>
            <p:ph type="body" idx="1"/>
          </p:nvPr>
        </p:nvSpPr>
        <p:spPr/>
        <p:txBody>
          <a:bodyPr/>
          <a:lstStyle/>
          <a:p>
            <a:pPr marL="0" indent="0" eaLnBrk="1" hangingPunct="1">
              <a:buSzPts val="1400"/>
            </a:pPr>
            <a:endParaRPr lang="en-US" altLang="en-US" sz="1200">
              <a:latin typeface="Libre Franklin Medium" pitchFamily="2" charset="77"/>
              <a:cs typeface="Arial" panose="020B0604020202020204" pitchFamily="34" charset="0"/>
              <a:sym typeface="Libre Franklin Medium" pitchFamily="2" charset="77"/>
            </a:endParaRPr>
          </a:p>
        </p:txBody>
      </p:sp>
      <p:sp>
        <p:nvSpPr>
          <p:cNvPr id="17411" name="Google Shape;112;p6:notes">
            <a:extLst>
              <a:ext uri="{FF2B5EF4-FFF2-40B4-BE49-F238E27FC236}">
                <a16:creationId xmlns:a16="http://schemas.microsoft.com/office/drawing/2014/main" id="{AFD13D7C-951E-5DE7-4524-87D88A109E84}"/>
              </a:ext>
            </a:extLst>
          </p:cNvPr>
          <p:cNvSpPr>
            <a:spLocks noGrp="1" noRot="1" noChangeAspect="1" noTextEdit="1"/>
          </p:cNvSpPr>
          <p:nvPr>
            <p:ph type="sldImg" idx="2"/>
          </p:nvPr>
        </p:nvSpPr>
        <p:spPr>
          <a:noFill/>
          <a:ln>
            <a:headEnd/>
            <a:tailEnd/>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9458" name="Google Shape;118;p7:notes">
            <a:extLst>
              <a:ext uri="{FF2B5EF4-FFF2-40B4-BE49-F238E27FC236}">
                <a16:creationId xmlns:a16="http://schemas.microsoft.com/office/drawing/2014/main" id="{ACA98143-5D9E-4EC1-245D-EC3A77A0329D}"/>
              </a:ext>
            </a:extLst>
          </p:cNvPr>
          <p:cNvSpPr txBox="1">
            <a:spLocks noGrp="1" noChangeArrowheads="1"/>
          </p:cNvSpPr>
          <p:nvPr>
            <p:ph type="body" idx="1"/>
          </p:nvPr>
        </p:nvSpPr>
        <p:spPr/>
        <p:txBody>
          <a:bodyPr/>
          <a:lstStyle/>
          <a:p>
            <a:pPr marL="0" indent="0" eaLnBrk="1" hangingPunct="1">
              <a:buSzPts val="1400"/>
            </a:pPr>
            <a:endParaRPr lang="en-US" altLang="en-US" sz="1200">
              <a:latin typeface="Libre Franklin Medium" pitchFamily="2" charset="77"/>
              <a:cs typeface="Arial" panose="020B0604020202020204" pitchFamily="34" charset="0"/>
              <a:sym typeface="Libre Franklin Medium" pitchFamily="2" charset="77"/>
            </a:endParaRPr>
          </a:p>
        </p:txBody>
      </p:sp>
      <p:sp>
        <p:nvSpPr>
          <p:cNvPr id="19459" name="Google Shape;119;p7:notes">
            <a:extLst>
              <a:ext uri="{FF2B5EF4-FFF2-40B4-BE49-F238E27FC236}">
                <a16:creationId xmlns:a16="http://schemas.microsoft.com/office/drawing/2014/main" id="{25B3A895-B8C1-4D1F-C403-227B50DD1CE1}"/>
              </a:ext>
            </a:extLst>
          </p:cNvPr>
          <p:cNvSpPr>
            <a:spLocks noGrp="1" noRot="1" noChangeAspect="1" noTextEdit="1"/>
          </p:cNvSpPr>
          <p:nvPr>
            <p:ph type="sldImg" idx="2"/>
          </p:nvPr>
        </p:nvSpPr>
        <p:spPr>
          <a:noFill/>
          <a:ln>
            <a:headEnd/>
            <a:tailEnd/>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506" name="Google Shape;125;p8:notes">
            <a:extLst>
              <a:ext uri="{FF2B5EF4-FFF2-40B4-BE49-F238E27FC236}">
                <a16:creationId xmlns:a16="http://schemas.microsoft.com/office/drawing/2014/main" id="{19779C52-FAD7-DF4A-9A38-BE0837F72E30}"/>
              </a:ext>
            </a:extLst>
          </p:cNvPr>
          <p:cNvSpPr txBox="1">
            <a:spLocks noGrp="1" noChangeArrowheads="1"/>
          </p:cNvSpPr>
          <p:nvPr>
            <p:ph type="body" idx="1"/>
          </p:nvPr>
        </p:nvSpPr>
        <p:spPr/>
        <p:txBody>
          <a:bodyPr/>
          <a:lstStyle/>
          <a:p>
            <a:pPr marL="0" indent="0" eaLnBrk="1" hangingPunct="1">
              <a:buSzPts val="1400"/>
            </a:pPr>
            <a:endParaRPr lang="en-US" altLang="en-US" sz="1200">
              <a:latin typeface="Libre Franklin Medium" pitchFamily="2" charset="77"/>
              <a:cs typeface="Arial" panose="020B0604020202020204" pitchFamily="34" charset="0"/>
              <a:sym typeface="Libre Franklin Medium" pitchFamily="2" charset="77"/>
            </a:endParaRPr>
          </a:p>
        </p:txBody>
      </p:sp>
      <p:sp>
        <p:nvSpPr>
          <p:cNvPr id="21507" name="Google Shape;126;p8:notes">
            <a:extLst>
              <a:ext uri="{FF2B5EF4-FFF2-40B4-BE49-F238E27FC236}">
                <a16:creationId xmlns:a16="http://schemas.microsoft.com/office/drawing/2014/main" id="{D94F4F74-FEBC-6407-C00B-6A0C8748D867}"/>
              </a:ext>
            </a:extLst>
          </p:cNvPr>
          <p:cNvSpPr>
            <a:spLocks noGrp="1" noRot="1" noChangeAspect="1" noTextEdit="1"/>
          </p:cNvSpPr>
          <p:nvPr>
            <p:ph type="sldImg" idx="2"/>
          </p:nvPr>
        </p:nvSpPr>
        <p:spPr>
          <a:noFill/>
          <a:ln>
            <a:headEnd/>
            <a:tailEnd/>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3554" name="Google Shape;132;p9:notes">
            <a:extLst>
              <a:ext uri="{FF2B5EF4-FFF2-40B4-BE49-F238E27FC236}">
                <a16:creationId xmlns:a16="http://schemas.microsoft.com/office/drawing/2014/main" id="{79EB4D03-A050-C971-0F77-73C4CEE542B4}"/>
              </a:ext>
            </a:extLst>
          </p:cNvPr>
          <p:cNvSpPr txBox="1">
            <a:spLocks noGrp="1" noChangeArrowheads="1"/>
          </p:cNvSpPr>
          <p:nvPr>
            <p:ph type="body" idx="1"/>
          </p:nvPr>
        </p:nvSpPr>
        <p:spPr/>
        <p:txBody>
          <a:bodyPr/>
          <a:lstStyle/>
          <a:p>
            <a:pPr marL="0" indent="0" eaLnBrk="1" hangingPunct="1">
              <a:buSzPts val="1400"/>
            </a:pPr>
            <a:endParaRPr lang="en-US" altLang="en-US" sz="1200">
              <a:latin typeface="Libre Franklin Medium" pitchFamily="2" charset="77"/>
              <a:cs typeface="Arial" panose="020B0604020202020204" pitchFamily="34" charset="0"/>
              <a:sym typeface="Libre Franklin Medium" pitchFamily="2" charset="77"/>
            </a:endParaRPr>
          </a:p>
        </p:txBody>
      </p:sp>
      <p:sp>
        <p:nvSpPr>
          <p:cNvPr id="23555" name="Google Shape;133;p9:notes">
            <a:extLst>
              <a:ext uri="{FF2B5EF4-FFF2-40B4-BE49-F238E27FC236}">
                <a16:creationId xmlns:a16="http://schemas.microsoft.com/office/drawing/2014/main" id="{04F82231-77D0-A15D-15B4-58FED6E26C14}"/>
              </a:ext>
            </a:extLst>
          </p:cNvPr>
          <p:cNvSpPr>
            <a:spLocks noGrp="1" noRot="1" noChangeAspect="1" noTextEdit="1"/>
          </p:cNvSpPr>
          <p:nvPr>
            <p:ph type="sldImg" idx="2"/>
          </p:nvPr>
        </p:nvSpPr>
        <p:spPr>
          <a:noFill/>
          <a:ln>
            <a:headEnd/>
            <a:tailEnd/>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5602" name="Google Shape;139;p10:notes">
            <a:extLst>
              <a:ext uri="{FF2B5EF4-FFF2-40B4-BE49-F238E27FC236}">
                <a16:creationId xmlns:a16="http://schemas.microsoft.com/office/drawing/2014/main" id="{9B7BC98E-7F21-1665-2A1F-625FEB26F1F2}"/>
              </a:ext>
            </a:extLst>
          </p:cNvPr>
          <p:cNvSpPr txBox="1">
            <a:spLocks noGrp="1" noChangeArrowheads="1"/>
          </p:cNvSpPr>
          <p:nvPr>
            <p:ph type="body" idx="1"/>
          </p:nvPr>
        </p:nvSpPr>
        <p:spPr/>
        <p:txBody>
          <a:bodyPr/>
          <a:lstStyle/>
          <a:p>
            <a:pPr marL="0" indent="0" eaLnBrk="1" hangingPunct="1">
              <a:buSzPts val="1400"/>
            </a:pPr>
            <a:r>
              <a:rPr lang="en-US" dirty="0"/>
              <a:t>Watch the player at the bottom of your screen, #2 black jersey, who makes a three-point attempt.  After releasing the shot, with little or no contact, he goes to the floor.  The official immediately signals flopping, but waits until the play finishes to blow it dead and assess the technical foul.</a:t>
            </a:r>
            <a:endParaRPr lang="en-US" altLang="en-US" sz="1200" dirty="0">
              <a:latin typeface="Libre Franklin Medium" pitchFamily="2" charset="77"/>
              <a:cs typeface="Arial" panose="020B0604020202020204" pitchFamily="34" charset="0"/>
              <a:sym typeface="Libre Franklin Medium" pitchFamily="2" charset="77"/>
            </a:endParaRPr>
          </a:p>
        </p:txBody>
      </p:sp>
      <p:sp>
        <p:nvSpPr>
          <p:cNvPr id="25603" name="Google Shape;140;p10:notes">
            <a:extLst>
              <a:ext uri="{FF2B5EF4-FFF2-40B4-BE49-F238E27FC236}">
                <a16:creationId xmlns:a16="http://schemas.microsoft.com/office/drawing/2014/main" id="{6DCA4704-D33E-282B-B643-838CE69CEB22}"/>
              </a:ext>
            </a:extLst>
          </p:cNvPr>
          <p:cNvSpPr>
            <a:spLocks noGrp="1" noRot="1" noChangeAspect="1" noTextEdit="1"/>
          </p:cNvSpPr>
          <p:nvPr>
            <p:ph type="sldImg" idx="2"/>
          </p:nvPr>
        </p:nvSpPr>
        <p:spPr>
          <a:noFill/>
          <a:ln>
            <a:headEnd/>
            <a:tailEnd/>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5602" name="Google Shape;139;p10:notes">
            <a:extLst>
              <a:ext uri="{FF2B5EF4-FFF2-40B4-BE49-F238E27FC236}">
                <a16:creationId xmlns:a16="http://schemas.microsoft.com/office/drawing/2014/main" id="{9B7BC98E-7F21-1665-2A1F-625FEB26F1F2}"/>
              </a:ext>
            </a:extLst>
          </p:cNvPr>
          <p:cNvSpPr txBox="1">
            <a:spLocks noGrp="1" noChangeArrowheads="1"/>
          </p:cNvSpPr>
          <p:nvPr>
            <p:ph type="body" idx="1"/>
          </p:nvPr>
        </p:nvSpPr>
        <p:spPr/>
        <p:txBody>
          <a:bodyPr/>
          <a:lstStyle/>
          <a:p>
            <a:pPr marL="0" indent="0" eaLnBrk="1" hangingPunct="1">
              <a:buSzPts val="1400"/>
            </a:pPr>
            <a:r>
              <a:rPr lang="en-US" dirty="0"/>
              <a:t>On a fast break, drive to the basket, the white defender appears to have established legal guarding position, but had been warned prior in the same game for flopping.  Your call on block, charge or flop?  Great opportunity to discuss the block or charge call or if a flop call would be warranted even without prior warning.</a:t>
            </a:r>
            <a:endParaRPr lang="en-US" altLang="en-US" sz="1200" dirty="0">
              <a:latin typeface="Libre Franklin Medium" pitchFamily="2" charset="77"/>
              <a:cs typeface="Arial" panose="020B0604020202020204" pitchFamily="34" charset="0"/>
              <a:sym typeface="Libre Franklin Medium" pitchFamily="2" charset="77"/>
            </a:endParaRPr>
          </a:p>
        </p:txBody>
      </p:sp>
      <p:sp>
        <p:nvSpPr>
          <p:cNvPr id="25603" name="Google Shape;140;p10:notes">
            <a:extLst>
              <a:ext uri="{FF2B5EF4-FFF2-40B4-BE49-F238E27FC236}">
                <a16:creationId xmlns:a16="http://schemas.microsoft.com/office/drawing/2014/main" id="{6DCA4704-D33E-282B-B643-838CE69CEB22}"/>
              </a:ext>
            </a:extLst>
          </p:cNvPr>
          <p:cNvSpPr>
            <a:spLocks noGrp="1" noRot="1" noChangeAspect="1" noTextEdit="1"/>
          </p:cNvSpPr>
          <p:nvPr>
            <p:ph type="sldImg" idx="2"/>
          </p:nvPr>
        </p:nvSpPr>
        <p:spPr>
          <a:noFill/>
          <a:ln>
            <a:headEnd/>
            <a:tailEnd/>
          </a:ln>
        </p:spPr>
      </p:sp>
    </p:spTree>
    <p:extLst>
      <p:ext uri="{BB962C8B-B14F-4D97-AF65-F5344CB8AC3E}">
        <p14:creationId xmlns:p14="http://schemas.microsoft.com/office/powerpoint/2010/main" val="7169382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7650" name="Google Shape;144;p11:notes">
            <a:extLst>
              <a:ext uri="{FF2B5EF4-FFF2-40B4-BE49-F238E27FC236}">
                <a16:creationId xmlns:a16="http://schemas.microsoft.com/office/drawing/2014/main" id="{3464A7A2-9DC9-CD36-F66F-17C87515B1BE}"/>
              </a:ext>
            </a:extLst>
          </p:cNvPr>
          <p:cNvSpPr txBox="1">
            <a:spLocks noGrp="1" noChangeArrowheads="1"/>
          </p:cNvSpPr>
          <p:nvPr>
            <p:ph type="body" idx="1"/>
          </p:nvPr>
        </p:nvSpPr>
        <p:spPr/>
        <p:txBody>
          <a:bodyPr/>
          <a:lstStyle/>
          <a:p>
            <a:pPr marL="0" indent="0" eaLnBrk="1" hangingPunct="1">
              <a:buSzPts val="1400"/>
            </a:pPr>
            <a:endParaRPr lang="en-US" altLang="en-US" sz="1200">
              <a:latin typeface="Libre Franklin Medium" pitchFamily="2" charset="77"/>
              <a:cs typeface="Arial" panose="020B0604020202020204" pitchFamily="34" charset="0"/>
              <a:sym typeface="Libre Franklin Medium" pitchFamily="2" charset="77"/>
            </a:endParaRPr>
          </a:p>
        </p:txBody>
      </p:sp>
      <p:sp>
        <p:nvSpPr>
          <p:cNvPr id="27651" name="Google Shape;145;p11:notes">
            <a:extLst>
              <a:ext uri="{FF2B5EF4-FFF2-40B4-BE49-F238E27FC236}">
                <a16:creationId xmlns:a16="http://schemas.microsoft.com/office/drawing/2014/main" id="{D82587F8-44B5-AD2C-05CA-4C38696B152A}"/>
              </a:ext>
            </a:extLst>
          </p:cNvPr>
          <p:cNvSpPr>
            <a:spLocks noGrp="1" noRot="1" noChangeAspect="1" noTextEdit="1"/>
          </p:cNvSpPr>
          <p:nvPr>
            <p:ph type="sldImg" idx="2"/>
          </p:nvPr>
        </p:nvSpPr>
        <p:spPr>
          <a:noFill/>
          <a:ln>
            <a:headEnd/>
            <a:tailEnd/>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9698" name="Google Shape;151;p12:notes">
            <a:extLst>
              <a:ext uri="{FF2B5EF4-FFF2-40B4-BE49-F238E27FC236}">
                <a16:creationId xmlns:a16="http://schemas.microsoft.com/office/drawing/2014/main" id="{872448C0-56B6-0393-1A6A-85A7DCC0251D}"/>
              </a:ext>
            </a:extLst>
          </p:cNvPr>
          <p:cNvSpPr txBox="1">
            <a:spLocks noGrp="1" noChangeArrowheads="1"/>
          </p:cNvSpPr>
          <p:nvPr>
            <p:ph type="body" idx="1"/>
          </p:nvPr>
        </p:nvSpPr>
        <p:spPr/>
        <p:txBody>
          <a:bodyPr/>
          <a:lstStyle/>
          <a:p>
            <a:pPr marL="0" indent="0" eaLnBrk="1" hangingPunct="1">
              <a:buSzPts val="1400"/>
            </a:pPr>
            <a:endParaRPr lang="en-US" altLang="en-US" sz="1200">
              <a:latin typeface="Libre Franklin Medium" pitchFamily="2" charset="77"/>
              <a:cs typeface="Arial" panose="020B0604020202020204" pitchFamily="34" charset="0"/>
              <a:sym typeface="Libre Franklin Medium" pitchFamily="2" charset="77"/>
            </a:endParaRPr>
          </a:p>
        </p:txBody>
      </p:sp>
      <p:sp>
        <p:nvSpPr>
          <p:cNvPr id="29699" name="Google Shape;152;p12:notes">
            <a:extLst>
              <a:ext uri="{FF2B5EF4-FFF2-40B4-BE49-F238E27FC236}">
                <a16:creationId xmlns:a16="http://schemas.microsoft.com/office/drawing/2014/main" id="{FED9F9E6-6193-6D2D-6F4F-144F2DB8BA35}"/>
              </a:ext>
            </a:extLst>
          </p:cNvPr>
          <p:cNvSpPr>
            <a:spLocks noGrp="1" noRot="1" noChangeAspect="1" noTextEdit="1"/>
          </p:cNvSpPr>
          <p:nvPr>
            <p:ph type="sldImg" idx="2"/>
          </p:nvPr>
        </p:nvSpPr>
        <p:spPr>
          <a:noFill/>
          <a:ln>
            <a:headEnd/>
            <a:tailEnd/>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1746" name="Google Shape;159;p13:notes">
            <a:extLst>
              <a:ext uri="{FF2B5EF4-FFF2-40B4-BE49-F238E27FC236}">
                <a16:creationId xmlns:a16="http://schemas.microsoft.com/office/drawing/2014/main" id="{88EFF5F7-49FF-95CB-32B0-F99658758B7F}"/>
              </a:ext>
            </a:extLst>
          </p:cNvPr>
          <p:cNvSpPr txBox="1">
            <a:spLocks noGrp="1" noChangeArrowheads="1"/>
          </p:cNvSpPr>
          <p:nvPr>
            <p:ph type="body" idx="1"/>
          </p:nvPr>
        </p:nvSpPr>
        <p:spPr/>
        <p:txBody>
          <a:bodyPr/>
          <a:lstStyle/>
          <a:p>
            <a:pPr marL="0" indent="0" eaLnBrk="1" hangingPunct="1">
              <a:buSzPts val="1400"/>
            </a:pPr>
            <a:endParaRPr lang="en-US" altLang="en-US" sz="1200">
              <a:latin typeface="Libre Franklin Medium" pitchFamily="2" charset="77"/>
              <a:cs typeface="Arial" panose="020B0604020202020204" pitchFamily="34" charset="0"/>
              <a:sym typeface="Libre Franklin Medium" pitchFamily="2" charset="77"/>
            </a:endParaRPr>
          </a:p>
        </p:txBody>
      </p:sp>
      <p:sp>
        <p:nvSpPr>
          <p:cNvPr id="31747" name="Google Shape;160;p13:notes">
            <a:extLst>
              <a:ext uri="{FF2B5EF4-FFF2-40B4-BE49-F238E27FC236}">
                <a16:creationId xmlns:a16="http://schemas.microsoft.com/office/drawing/2014/main" id="{0C63CD31-9273-0EB9-9871-BED731E234EC}"/>
              </a:ext>
            </a:extLst>
          </p:cNvPr>
          <p:cNvSpPr>
            <a:spLocks noGrp="1" noRot="1" noChangeAspect="1" noTextEdit="1"/>
          </p:cNvSpPr>
          <p:nvPr>
            <p:ph type="sldImg" idx="2"/>
          </p:nvPr>
        </p:nvSpPr>
        <p:spPr>
          <a:noFill/>
          <a:ln>
            <a:headEnd/>
            <a:tailEnd/>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3794" name="Google Shape;166;p14:notes">
            <a:extLst>
              <a:ext uri="{FF2B5EF4-FFF2-40B4-BE49-F238E27FC236}">
                <a16:creationId xmlns:a16="http://schemas.microsoft.com/office/drawing/2014/main" id="{D0DE12CA-F12B-D2D4-05E7-72689C526F82}"/>
              </a:ext>
            </a:extLst>
          </p:cNvPr>
          <p:cNvSpPr txBox="1">
            <a:spLocks noGrp="1" noChangeArrowheads="1"/>
          </p:cNvSpPr>
          <p:nvPr>
            <p:ph type="body" idx="1"/>
          </p:nvPr>
        </p:nvSpPr>
        <p:spPr/>
        <p:txBody>
          <a:bodyPr/>
          <a:lstStyle/>
          <a:p>
            <a:pPr marL="0" indent="0" eaLnBrk="1" hangingPunct="1">
              <a:buSzPts val="1400"/>
            </a:pPr>
            <a:endParaRPr lang="en-US" altLang="en-US" sz="1200">
              <a:latin typeface="Libre Franklin Medium" pitchFamily="2" charset="77"/>
              <a:cs typeface="Arial" panose="020B0604020202020204" pitchFamily="34" charset="0"/>
              <a:sym typeface="Libre Franklin Medium" pitchFamily="2" charset="77"/>
            </a:endParaRPr>
          </a:p>
        </p:txBody>
      </p:sp>
      <p:sp>
        <p:nvSpPr>
          <p:cNvPr id="33795" name="Google Shape;167;p14:notes">
            <a:extLst>
              <a:ext uri="{FF2B5EF4-FFF2-40B4-BE49-F238E27FC236}">
                <a16:creationId xmlns:a16="http://schemas.microsoft.com/office/drawing/2014/main" id="{7BDE1ADB-D868-5841-B992-AC34E2D3008D}"/>
              </a:ext>
            </a:extLst>
          </p:cNvPr>
          <p:cNvSpPr>
            <a:spLocks noGrp="1" noRot="1" noChangeAspect="1" noTextEdit="1"/>
          </p:cNvSpPr>
          <p:nvPr>
            <p:ph type="sldImg" idx="2"/>
          </p:nvPr>
        </p:nvSpPr>
        <p:spPr>
          <a:noFill/>
          <a:ln>
            <a:headEnd/>
            <a:tailEnd/>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3A0776C-D17D-894E-B367-E8E5D9B0C11B}" type="datetimeFigureOut">
              <a:rPr lang="en-US" smtClean="0"/>
              <a:t>9/23/24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C9B369-2B3A-6745-A45F-BC83F32FCCC2}" type="slidenum">
              <a:rPr lang="en-US" smtClean="0"/>
              <a:t>‹#›</a:t>
            </a:fld>
            <a:endParaRPr lang="en-US"/>
          </a:p>
        </p:txBody>
      </p:sp>
    </p:spTree>
    <p:extLst>
      <p:ext uri="{BB962C8B-B14F-4D97-AF65-F5344CB8AC3E}">
        <p14:creationId xmlns:p14="http://schemas.microsoft.com/office/powerpoint/2010/main" val="14842065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A0776C-D17D-894E-B367-E8E5D9B0C11B}" type="datetimeFigureOut">
              <a:rPr lang="en-US" smtClean="0"/>
              <a:t>9/23/24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C9B369-2B3A-6745-A45F-BC83F32FCCC2}" type="slidenum">
              <a:rPr lang="en-US" smtClean="0"/>
              <a:t>‹#›</a:t>
            </a:fld>
            <a:endParaRPr lang="en-US"/>
          </a:p>
        </p:txBody>
      </p:sp>
    </p:spTree>
    <p:extLst>
      <p:ext uri="{BB962C8B-B14F-4D97-AF65-F5344CB8AC3E}">
        <p14:creationId xmlns:p14="http://schemas.microsoft.com/office/powerpoint/2010/main" val="475961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3A0776C-D17D-894E-B367-E8E5D9B0C11B}" type="datetimeFigureOut">
              <a:rPr lang="en-US" smtClean="0"/>
              <a:t>9/23/24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C9B369-2B3A-6745-A45F-BC83F32FCCC2}" type="slidenum">
              <a:rPr lang="en-US" smtClean="0"/>
              <a:t>‹#›</a:t>
            </a:fld>
            <a:endParaRPr lang="en-US"/>
          </a:p>
        </p:txBody>
      </p:sp>
    </p:spTree>
    <p:extLst>
      <p:ext uri="{BB962C8B-B14F-4D97-AF65-F5344CB8AC3E}">
        <p14:creationId xmlns:p14="http://schemas.microsoft.com/office/powerpoint/2010/main" val="1528117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3A0776C-D17D-894E-B367-E8E5D9B0C11B}" type="datetimeFigureOut">
              <a:rPr lang="en-US" smtClean="0"/>
              <a:t>9/23/24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C9B369-2B3A-6745-A45F-BC83F32FCCC2}" type="slidenum">
              <a:rPr lang="en-US" smtClean="0"/>
              <a:t>‹#›</a:t>
            </a:fld>
            <a:endParaRPr lang="en-US"/>
          </a:p>
        </p:txBody>
      </p:sp>
    </p:spTree>
    <p:extLst>
      <p:ext uri="{BB962C8B-B14F-4D97-AF65-F5344CB8AC3E}">
        <p14:creationId xmlns:p14="http://schemas.microsoft.com/office/powerpoint/2010/main" val="37951935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3A0776C-D17D-894E-B367-E8E5D9B0C11B}" type="datetimeFigureOut">
              <a:rPr lang="en-US" smtClean="0"/>
              <a:t>9/23/24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C9B369-2B3A-6745-A45F-BC83F32FCCC2}" type="slidenum">
              <a:rPr lang="en-US" smtClean="0"/>
              <a:t>‹#›</a:t>
            </a:fld>
            <a:endParaRPr lang="en-US"/>
          </a:p>
        </p:txBody>
      </p:sp>
    </p:spTree>
    <p:extLst>
      <p:ext uri="{BB962C8B-B14F-4D97-AF65-F5344CB8AC3E}">
        <p14:creationId xmlns:p14="http://schemas.microsoft.com/office/powerpoint/2010/main" val="2719376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3A0776C-D17D-894E-B367-E8E5D9B0C11B}" type="datetimeFigureOut">
              <a:rPr lang="en-US" smtClean="0"/>
              <a:t>9/23/24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C9B369-2B3A-6745-A45F-BC83F32FCCC2}" type="slidenum">
              <a:rPr lang="en-US" smtClean="0"/>
              <a:t>‹#›</a:t>
            </a:fld>
            <a:endParaRPr lang="en-US"/>
          </a:p>
        </p:txBody>
      </p:sp>
    </p:spTree>
    <p:extLst>
      <p:ext uri="{BB962C8B-B14F-4D97-AF65-F5344CB8AC3E}">
        <p14:creationId xmlns:p14="http://schemas.microsoft.com/office/powerpoint/2010/main" val="1604544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A0776C-D17D-894E-B367-E8E5D9B0C11B}" type="datetimeFigureOut">
              <a:rPr lang="en-US" smtClean="0"/>
              <a:t>9/23/24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C9B369-2B3A-6745-A45F-BC83F32FCCC2}" type="slidenum">
              <a:rPr lang="en-US" smtClean="0"/>
              <a:t>‹#›</a:t>
            </a:fld>
            <a:endParaRPr lang="en-US"/>
          </a:p>
        </p:txBody>
      </p:sp>
    </p:spTree>
    <p:extLst>
      <p:ext uri="{BB962C8B-B14F-4D97-AF65-F5344CB8AC3E}">
        <p14:creationId xmlns:p14="http://schemas.microsoft.com/office/powerpoint/2010/main" val="3361964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7D7C05E-6115-6909-E404-6AD2AFB56DCE}"/>
              </a:ext>
            </a:extLst>
          </p:cNvPr>
          <p:cNvPicPr>
            <a:picLocks noChangeAspect="1"/>
          </p:cNvPicPr>
          <p:nvPr userDrawn="1"/>
        </p:nvPicPr>
        <p:blipFill>
          <a:blip r:embed="rId2"/>
          <a:stretch>
            <a:fillRect/>
          </a:stretch>
        </p:blipFill>
        <p:spPr>
          <a:xfrm>
            <a:off x="-37001" y="-119270"/>
            <a:ext cx="12266002" cy="7096540"/>
          </a:xfrm>
          <a:prstGeom prst="rect">
            <a:avLst/>
          </a:prstGeom>
        </p:spPr>
      </p:pic>
    </p:spTree>
    <p:extLst>
      <p:ext uri="{BB962C8B-B14F-4D97-AF65-F5344CB8AC3E}">
        <p14:creationId xmlns:p14="http://schemas.microsoft.com/office/powerpoint/2010/main" val="4551884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3">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D0CCC0-CE9D-3E27-ADFD-074A0E80E10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Tree>
    <p:extLst>
      <p:ext uri="{BB962C8B-B14F-4D97-AF65-F5344CB8AC3E}">
        <p14:creationId xmlns:p14="http://schemas.microsoft.com/office/powerpoint/2010/main" val="1233603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3A0776C-D17D-894E-B367-E8E5D9B0C11B}" type="datetimeFigureOut">
              <a:rPr lang="en-US" smtClean="0"/>
              <a:t>9/23/24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C9B369-2B3A-6745-A45F-BC83F32FCCC2}" type="slidenum">
              <a:rPr lang="en-US" smtClean="0"/>
              <a:t>‹#›</a:t>
            </a:fld>
            <a:endParaRPr lang="en-US"/>
          </a:p>
        </p:txBody>
      </p:sp>
    </p:spTree>
    <p:extLst>
      <p:ext uri="{BB962C8B-B14F-4D97-AF65-F5344CB8AC3E}">
        <p14:creationId xmlns:p14="http://schemas.microsoft.com/office/powerpoint/2010/main" val="1470543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3A0776C-D17D-894E-B367-E8E5D9B0C11B}" type="datetimeFigureOut">
              <a:rPr lang="en-US" smtClean="0"/>
              <a:t>9/23/24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C9B369-2B3A-6745-A45F-BC83F32FCCC2}" type="slidenum">
              <a:rPr lang="en-US" smtClean="0"/>
              <a:t>‹#›</a:t>
            </a:fld>
            <a:endParaRPr lang="en-US"/>
          </a:p>
        </p:txBody>
      </p:sp>
    </p:spTree>
    <p:extLst>
      <p:ext uri="{BB962C8B-B14F-4D97-AF65-F5344CB8AC3E}">
        <p14:creationId xmlns:p14="http://schemas.microsoft.com/office/powerpoint/2010/main" val="30156494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A0776C-D17D-894E-B367-E8E5D9B0C11B}" type="datetimeFigureOut">
              <a:rPr lang="en-US" smtClean="0"/>
              <a:t>9/23/24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C9B369-2B3A-6745-A45F-BC83F32FCCC2}" type="slidenum">
              <a:rPr lang="en-US" smtClean="0"/>
              <a:t>‹#›</a:t>
            </a:fld>
            <a:endParaRPr lang="en-US"/>
          </a:p>
        </p:txBody>
      </p:sp>
    </p:spTree>
    <p:extLst>
      <p:ext uri="{BB962C8B-B14F-4D97-AF65-F5344CB8AC3E}">
        <p14:creationId xmlns:p14="http://schemas.microsoft.com/office/powerpoint/2010/main" val="8824810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3A0776C-D17D-894E-B367-E8E5D9B0C11B}" type="datetimeFigureOut">
              <a:rPr lang="en-US" smtClean="0"/>
              <a:t>9/23/24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C9B369-2B3A-6745-A45F-BC83F32FCCC2}" type="slidenum">
              <a:rPr lang="en-US" smtClean="0"/>
              <a:t>‹#›</a:t>
            </a:fld>
            <a:endParaRPr lang="en-US"/>
          </a:p>
        </p:txBody>
      </p:sp>
    </p:spTree>
    <p:extLst>
      <p:ext uri="{BB962C8B-B14F-4D97-AF65-F5344CB8AC3E}">
        <p14:creationId xmlns:p14="http://schemas.microsoft.com/office/powerpoint/2010/main" val="39136171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icture with Caption" type="picTx">
  <p:cSld name="1_Picture with Caption">
    <p:spTree>
      <p:nvGrpSpPr>
        <p:cNvPr id="1" name="Shape 25"/>
        <p:cNvGrpSpPr/>
        <p:nvPr/>
      </p:nvGrpSpPr>
      <p:grpSpPr>
        <a:xfrm>
          <a:off x="0" y="0"/>
          <a:ext cx="0" cy="0"/>
          <a:chOff x="0" y="0"/>
          <a:chExt cx="0" cy="0"/>
        </a:xfrm>
      </p:grpSpPr>
      <p:sp>
        <p:nvSpPr>
          <p:cNvPr id="2" name="Google Shape;29;p19">
            <a:extLst>
              <a:ext uri="{FF2B5EF4-FFF2-40B4-BE49-F238E27FC236}">
                <a16:creationId xmlns:a16="http://schemas.microsoft.com/office/drawing/2014/main" id="{7D321E50-4F3D-B1C8-E7FB-3AB5D88CC5DE}"/>
              </a:ext>
            </a:extLst>
          </p:cNvPr>
          <p:cNvSpPr>
            <a:spLocks noChangeArrowheads="1"/>
          </p:cNvSpPr>
          <p:nvPr/>
        </p:nvSpPr>
        <p:spPr bwMode="auto">
          <a:xfrm>
            <a:off x="7239000" y="0"/>
            <a:ext cx="228600" cy="6858000"/>
          </a:xfrm>
          <a:prstGeom prst="rect">
            <a:avLst/>
          </a:prstGeom>
          <a:solidFill>
            <a:schemeClr val="tx1">
              <a:alpha val="5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hangingPunct="1"/>
            <a:endParaRPr lang="en-US" altLang="en-US" sz="1800">
              <a:solidFill>
                <a:srgbClr val="FFFFFF"/>
              </a:solidFill>
              <a:latin typeface="Libre Franklin Medium" pitchFamily="2" charset="77"/>
              <a:sym typeface="Libre Franklin Medium" pitchFamily="2" charset="77"/>
            </a:endParaRPr>
          </a:p>
        </p:txBody>
      </p:sp>
      <p:sp>
        <p:nvSpPr>
          <p:cNvPr id="26" name="Google Shape;26;p19"/>
          <p:cNvSpPr txBox="1">
            <a:spLocks noGrp="1"/>
          </p:cNvSpPr>
          <p:nvPr>
            <p:ph type="title"/>
          </p:nvPr>
        </p:nvSpPr>
        <p:spPr>
          <a:xfrm>
            <a:off x="7924800" y="838200"/>
            <a:ext cx="3657600" cy="2133600"/>
          </a:xfrm>
          <a:prstGeom prst="rect">
            <a:avLst/>
          </a:prstGeom>
          <a:noFill/>
          <a:ln>
            <a:noFill/>
          </a:ln>
        </p:spPr>
        <p:txBody>
          <a:bodyPr spcFirstLastPara="1">
            <a:normAutofit/>
          </a:bodyPr>
          <a:lstStyle>
            <a:lvl1pPr lvl="0" algn="l">
              <a:lnSpc>
                <a:spcPct val="90000"/>
              </a:lnSpc>
              <a:spcBef>
                <a:spcPts val="0"/>
              </a:spcBef>
              <a:spcAft>
                <a:spcPts val="0"/>
              </a:spcAft>
              <a:buClr>
                <a:schemeClr val="lt1"/>
              </a:buClr>
              <a:buSzPts val="3600"/>
              <a:buFont typeface="Impact"/>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19" descr="An empty placeholder to add an image. Click on the placeholder and select the image that you wish to add"/>
          <p:cNvSpPr>
            <a:spLocks noGrp="1"/>
          </p:cNvSpPr>
          <p:nvPr>
            <p:ph type="pic" idx="2"/>
          </p:nvPr>
        </p:nvSpPr>
        <p:spPr>
          <a:xfrm>
            <a:off x="0" y="0"/>
            <a:ext cx="7239000" cy="6858000"/>
          </a:xfrm>
          <a:prstGeom prst="rect">
            <a:avLst/>
          </a:prstGeom>
          <a:solidFill>
            <a:schemeClr val="dk1"/>
          </a:solidFill>
          <a:ln>
            <a:noFill/>
          </a:ln>
        </p:spPr>
      </p:sp>
      <p:sp>
        <p:nvSpPr>
          <p:cNvPr id="28" name="Google Shape;28;p19"/>
          <p:cNvSpPr txBox="1">
            <a:spLocks noGrp="1"/>
          </p:cNvSpPr>
          <p:nvPr>
            <p:ph type="body" idx="1"/>
          </p:nvPr>
        </p:nvSpPr>
        <p:spPr>
          <a:xfrm>
            <a:off x="7924801" y="3124200"/>
            <a:ext cx="3657600" cy="2895600"/>
          </a:xfrm>
          <a:prstGeom prst="rect">
            <a:avLst/>
          </a:prstGeom>
          <a:noFill/>
          <a:ln>
            <a:noFill/>
          </a:ln>
        </p:spPr>
        <p:txBody>
          <a:bodyPr spcFirstLastPara="1">
            <a:normAutofit/>
          </a:bodyPr>
          <a:lstStyle>
            <a:lvl1pPr marL="457200" lvl="0" indent="-228600" algn="l">
              <a:lnSpc>
                <a:spcPct val="90000"/>
              </a:lnSpc>
              <a:spcBef>
                <a:spcPts val="1200"/>
              </a:spcBef>
              <a:spcAft>
                <a:spcPts val="0"/>
              </a:spcAft>
              <a:buClr>
                <a:schemeClr val="lt1"/>
              </a:buClr>
              <a:buSzPts val="2400"/>
              <a:buNone/>
              <a:defRPr sz="2400"/>
            </a:lvl1pPr>
            <a:lvl2pPr marL="914400" lvl="1" indent="-228600" algn="l">
              <a:lnSpc>
                <a:spcPct val="90000"/>
              </a:lnSpc>
              <a:spcBef>
                <a:spcPts val="1200"/>
              </a:spcBef>
              <a:spcAft>
                <a:spcPts val="0"/>
              </a:spcAft>
              <a:buClr>
                <a:schemeClr val="lt1"/>
              </a:buClr>
              <a:buSzPts val="1400"/>
              <a:buNone/>
              <a:defRPr sz="1400"/>
            </a:lvl2pPr>
            <a:lvl3pPr marL="1371600" lvl="2" indent="-228600" algn="l">
              <a:lnSpc>
                <a:spcPct val="90000"/>
              </a:lnSpc>
              <a:spcBef>
                <a:spcPts val="600"/>
              </a:spcBef>
              <a:spcAft>
                <a:spcPts val="0"/>
              </a:spcAft>
              <a:buClr>
                <a:schemeClr val="lt1"/>
              </a:buClr>
              <a:buSzPts val="1200"/>
              <a:buNone/>
              <a:defRPr sz="1200"/>
            </a:lvl3pPr>
            <a:lvl4pPr marL="1828800" lvl="3" indent="-228600" algn="l">
              <a:lnSpc>
                <a:spcPct val="90000"/>
              </a:lnSpc>
              <a:spcBef>
                <a:spcPts val="600"/>
              </a:spcBef>
              <a:spcAft>
                <a:spcPts val="0"/>
              </a:spcAft>
              <a:buClr>
                <a:schemeClr val="lt1"/>
              </a:buClr>
              <a:buSzPts val="1000"/>
              <a:buNone/>
              <a:defRPr sz="1000"/>
            </a:lvl4pPr>
            <a:lvl5pPr marL="2286000" lvl="4" indent="-228600" algn="l">
              <a:lnSpc>
                <a:spcPct val="90000"/>
              </a:lnSpc>
              <a:spcBef>
                <a:spcPts val="600"/>
              </a:spcBef>
              <a:spcAft>
                <a:spcPts val="0"/>
              </a:spcAft>
              <a:buClr>
                <a:schemeClr val="lt1"/>
              </a:buClr>
              <a:buSzPts val="1000"/>
              <a:buNone/>
              <a:defRPr sz="1000"/>
            </a:lvl5pPr>
            <a:lvl6pPr marL="2743200" lvl="5" indent="-228600" algn="l">
              <a:lnSpc>
                <a:spcPct val="90000"/>
              </a:lnSpc>
              <a:spcBef>
                <a:spcPts val="600"/>
              </a:spcBef>
              <a:spcAft>
                <a:spcPts val="0"/>
              </a:spcAft>
              <a:buClr>
                <a:schemeClr val="lt1"/>
              </a:buClr>
              <a:buSzPts val="1000"/>
              <a:buNone/>
              <a:defRPr sz="1000"/>
            </a:lvl6pPr>
            <a:lvl7pPr marL="3200400" lvl="6" indent="-228600" algn="l">
              <a:lnSpc>
                <a:spcPct val="90000"/>
              </a:lnSpc>
              <a:spcBef>
                <a:spcPts val="600"/>
              </a:spcBef>
              <a:spcAft>
                <a:spcPts val="0"/>
              </a:spcAft>
              <a:buClr>
                <a:schemeClr val="lt1"/>
              </a:buClr>
              <a:buSzPts val="1000"/>
              <a:buNone/>
              <a:defRPr sz="1000"/>
            </a:lvl7pPr>
            <a:lvl8pPr marL="3657600" lvl="7" indent="-228600" algn="l">
              <a:lnSpc>
                <a:spcPct val="90000"/>
              </a:lnSpc>
              <a:spcBef>
                <a:spcPts val="600"/>
              </a:spcBef>
              <a:spcAft>
                <a:spcPts val="0"/>
              </a:spcAft>
              <a:buClr>
                <a:schemeClr val="lt1"/>
              </a:buClr>
              <a:buSzPts val="1000"/>
              <a:buNone/>
              <a:defRPr sz="1000"/>
            </a:lvl8pPr>
            <a:lvl9pPr marL="4114800" lvl="8" indent="-228600" algn="l">
              <a:lnSpc>
                <a:spcPct val="90000"/>
              </a:lnSpc>
              <a:spcBef>
                <a:spcPts val="600"/>
              </a:spcBef>
              <a:spcAft>
                <a:spcPts val="0"/>
              </a:spcAft>
              <a:buClr>
                <a:schemeClr val="lt1"/>
              </a:buClr>
              <a:buSzPts val="1000"/>
              <a:buNone/>
              <a:defRPr sz="1000"/>
            </a:lvl9pPr>
          </a:lstStyle>
          <a:p>
            <a:endParaRPr/>
          </a:p>
        </p:txBody>
      </p:sp>
    </p:spTree>
    <p:extLst>
      <p:ext uri="{BB962C8B-B14F-4D97-AF65-F5344CB8AC3E}">
        <p14:creationId xmlns:p14="http://schemas.microsoft.com/office/powerpoint/2010/main" val="1388369989"/>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A0776C-D17D-894E-B367-E8E5D9B0C11B}" type="datetimeFigureOut">
              <a:rPr lang="en-US" smtClean="0"/>
              <a:t>9/23/24</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C9B369-2B3A-6745-A45F-BC83F32FCCC2}" type="slidenum">
              <a:rPr lang="en-US" smtClean="0"/>
              <a:t>‹#›</a:t>
            </a:fld>
            <a:endParaRPr lang="en-US"/>
          </a:p>
        </p:txBody>
      </p:sp>
    </p:spTree>
    <p:extLst>
      <p:ext uri="{BB962C8B-B14F-4D97-AF65-F5344CB8AC3E}">
        <p14:creationId xmlns:p14="http://schemas.microsoft.com/office/powerpoint/2010/main" val="25658155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87" r:id="rId8"/>
    <p:sldLayoutId id="2147483688" r:id="rId9"/>
    <p:sldLayoutId id="2147483656" r:id="rId10"/>
    <p:sldLayoutId id="2147483657" r:id="rId11"/>
    <p:sldLayoutId id="2147483658" r:id="rId12"/>
    <p:sldLayoutId id="2147483659" r:id="rId13"/>
    <p:sldLayoutId id="2147483686" r:id="rId14"/>
  </p:sldLayoutIdLst>
  <p:txStyles>
    <p:titleStyle>
      <a:lvl1pPr algn="ctr" defTabSz="457200" rtl="0" eaLnBrk="1" latinLnBrk="0" hangingPunct="1">
        <a:spcBef>
          <a:spcPct val="0"/>
        </a:spcBef>
        <a:buNone/>
        <a:defRPr sz="4400" b="1" i="0" kern="1200">
          <a:solidFill>
            <a:schemeClr val="tx1"/>
          </a:solidFill>
          <a:latin typeface="Eras Demi ITC" panose="020B0602030504020804" pitchFamily="34" charset="77"/>
          <a:ea typeface="+mj-ea"/>
          <a:cs typeface="+mj-cs"/>
        </a:defRPr>
      </a:lvl1pPr>
    </p:titleStyle>
    <p:bodyStyle>
      <a:lvl1pPr marL="342900" indent="-342900" algn="l" defTabSz="457200" rtl="0" eaLnBrk="1" latinLnBrk="0" hangingPunct="1">
        <a:spcBef>
          <a:spcPct val="20000"/>
        </a:spcBef>
        <a:buFont typeface="Arial"/>
        <a:buChar char="•"/>
        <a:defRPr sz="3200" b="0" i="0" kern="1200">
          <a:solidFill>
            <a:schemeClr val="tx1"/>
          </a:solidFill>
          <a:latin typeface="Eras Medium ITC" panose="020B0602030504020804" pitchFamily="34" charset="77"/>
          <a:ea typeface="+mn-ea"/>
          <a:cs typeface="+mn-cs"/>
        </a:defRPr>
      </a:lvl1pPr>
      <a:lvl2pPr marL="742950" indent="-285750" algn="l" defTabSz="457200" rtl="0" eaLnBrk="1" latinLnBrk="0" hangingPunct="1">
        <a:spcBef>
          <a:spcPct val="20000"/>
        </a:spcBef>
        <a:buFont typeface="Arial"/>
        <a:buChar char="–"/>
        <a:defRPr sz="2800" b="0" i="0" kern="1200">
          <a:solidFill>
            <a:schemeClr val="tx1"/>
          </a:solidFill>
          <a:latin typeface="Eras Medium ITC" panose="020B0602030504020804" pitchFamily="34" charset="77"/>
          <a:ea typeface="+mn-ea"/>
          <a:cs typeface="+mn-cs"/>
        </a:defRPr>
      </a:lvl2pPr>
      <a:lvl3pPr marL="1143000" indent="-228600" algn="l" defTabSz="457200" rtl="0" eaLnBrk="1" latinLnBrk="0" hangingPunct="1">
        <a:spcBef>
          <a:spcPct val="20000"/>
        </a:spcBef>
        <a:buFont typeface="Arial"/>
        <a:buChar char="•"/>
        <a:defRPr sz="2400" b="0" i="0" kern="1200">
          <a:solidFill>
            <a:schemeClr val="tx1"/>
          </a:solidFill>
          <a:latin typeface="Eras Medium ITC" panose="020B0602030504020804" pitchFamily="34" charset="77"/>
          <a:ea typeface="+mn-ea"/>
          <a:cs typeface="+mn-cs"/>
        </a:defRPr>
      </a:lvl3pPr>
      <a:lvl4pPr marL="1600200" indent="-228600" algn="l" defTabSz="457200" rtl="0" eaLnBrk="1" latinLnBrk="0" hangingPunct="1">
        <a:spcBef>
          <a:spcPct val="20000"/>
        </a:spcBef>
        <a:buFont typeface="Arial"/>
        <a:buChar char="–"/>
        <a:defRPr sz="2000" b="0" i="0" kern="1200">
          <a:solidFill>
            <a:schemeClr val="tx1"/>
          </a:solidFill>
          <a:latin typeface="Eras Medium ITC" panose="020B0602030504020804" pitchFamily="34" charset="77"/>
          <a:ea typeface="+mn-ea"/>
          <a:cs typeface="+mn-cs"/>
        </a:defRPr>
      </a:lvl4pPr>
      <a:lvl5pPr marL="2057400" indent="-228600" algn="l" defTabSz="457200" rtl="0" eaLnBrk="1" latinLnBrk="0" hangingPunct="1">
        <a:spcBef>
          <a:spcPct val="20000"/>
        </a:spcBef>
        <a:buFont typeface="Arial"/>
        <a:buChar char="»"/>
        <a:defRPr sz="2000" b="0" i="0" kern="1200">
          <a:solidFill>
            <a:schemeClr val="tx1"/>
          </a:solidFill>
          <a:latin typeface="Eras Medium ITC" panose="020B0602030504020804" pitchFamily="34" charset="77"/>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4.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5.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8.xml"/><Relationship Id="rId5" Type="http://schemas.openxmlformats.org/officeDocument/2006/relationships/image" Target="../media/image6.pn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1">
            <a:extLst>
              <a:ext uri="{FF2B5EF4-FFF2-40B4-BE49-F238E27FC236}">
                <a16:creationId xmlns:a16="http://schemas.microsoft.com/office/drawing/2014/main" id="{BFFCCA0E-C18A-9032-D983-0D8A95F1BFDD}"/>
              </a:ext>
            </a:extLst>
          </p:cNvPr>
          <p:cNvSpPr>
            <a:spLocks noGrp="1"/>
          </p:cNvSpPr>
          <p:nvPr>
            <p:ph type="ctrTitle"/>
          </p:nvPr>
        </p:nvSpPr>
        <p:spPr>
          <a:xfrm>
            <a:off x="890338" y="640080"/>
            <a:ext cx="5281862" cy="3566160"/>
          </a:xfrm>
        </p:spPr>
        <p:txBody>
          <a:bodyPr anchor="b">
            <a:normAutofit/>
          </a:bodyPr>
          <a:lstStyle/>
          <a:p>
            <a:pPr algn="l"/>
            <a:r>
              <a:rPr lang="en-US" sz="4000" b="1" dirty="0">
                <a:latin typeface="Eras Bold ITC" panose="020B0805030504020804" pitchFamily="34" charset="77"/>
              </a:rPr>
              <a:t>2024-25</a:t>
            </a:r>
            <a:br>
              <a:rPr lang="en-US" sz="4000" b="1" dirty="0">
                <a:latin typeface="Eras Bold ITC" panose="020B0805030504020804" pitchFamily="34" charset="77"/>
              </a:rPr>
            </a:br>
            <a:r>
              <a:rPr lang="en-US" sz="4000" b="1" dirty="0">
                <a:latin typeface="Eras Bold ITC" panose="020B0805030504020804" pitchFamily="34" charset="77"/>
              </a:rPr>
              <a:t>Rule Changes</a:t>
            </a:r>
          </a:p>
        </p:txBody>
      </p:sp>
      <p:sp>
        <p:nvSpPr>
          <p:cNvPr id="13" name="Subtitle 12">
            <a:extLst>
              <a:ext uri="{FF2B5EF4-FFF2-40B4-BE49-F238E27FC236}">
                <a16:creationId xmlns:a16="http://schemas.microsoft.com/office/drawing/2014/main" id="{71A841EF-944F-60FE-348B-2E53DFCB7441}"/>
              </a:ext>
            </a:extLst>
          </p:cNvPr>
          <p:cNvSpPr>
            <a:spLocks noGrp="1"/>
          </p:cNvSpPr>
          <p:nvPr>
            <p:ph type="subTitle" idx="1"/>
          </p:nvPr>
        </p:nvSpPr>
        <p:spPr>
          <a:xfrm>
            <a:off x="890339" y="4636008"/>
            <a:ext cx="3734014" cy="1572768"/>
          </a:xfrm>
        </p:spPr>
        <p:txBody>
          <a:bodyPr>
            <a:normAutofit/>
          </a:bodyPr>
          <a:lstStyle/>
          <a:p>
            <a:pPr algn="l"/>
            <a:r>
              <a:rPr lang="en-US" b="1" dirty="0">
                <a:solidFill>
                  <a:schemeClr val="tx1"/>
                </a:solidFill>
                <a:latin typeface="Eras Demi ITC" panose="020F0502020204030204" pitchFamily="34" charset="0"/>
                <a:cs typeface="Eras Demi ITC" panose="020F0502020204030204" pitchFamily="34" charset="0"/>
              </a:rPr>
              <a:t>Presenter (s) Name (s)</a:t>
            </a:r>
          </a:p>
        </p:txBody>
      </p:sp>
      <p:sp>
        <p:nvSpPr>
          <p:cNvPr id="20"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basketball on a wooden floor&#10;&#10;Description automatically generated">
            <a:extLst>
              <a:ext uri="{FF2B5EF4-FFF2-40B4-BE49-F238E27FC236}">
                <a16:creationId xmlns:a16="http://schemas.microsoft.com/office/drawing/2014/main" id="{27F5A9A2-DF3E-23F8-A72B-89F944665F32}"/>
              </a:ext>
            </a:extLst>
          </p:cNvPr>
          <p:cNvPicPr>
            <a:picLocks noChangeAspect="1"/>
          </p:cNvPicPr>
          <p:nvPr/>
        </p:nvPicPr>
        <p:blipFill rotWithShape="1">
          <a:blip r:embed="rId3"/>
          <a:srcRect r="43580"/>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4" name="Picture 3" descr="A blue and black logo&#10;&#10;Description automatically generated">
            <a:extLst>
              <a:ext uri="{FF2B5EF4-FFF2-40B4-BE49-F238E27FC236}">
                <a16:creationId xmlns:a16="http://schemas.microsoft.com/office/drawing/2014/main" id="{FC23A562-E9B9-B724-6EFA-84AF662608B2}"/>
              </a:ext>
            </a:extLst>
          </p:cNvPr>
          <p:cNvPicPr>
            <a:picLocks noChangeAspect="1"/>
          </p:cNvPicPr>
          <p:nvPr/>
        </p:nvPicPr>
        <p:blipFill>
          <a:blip r:embed="rId4"/>
          <a:stretch>
            <a:fillRect/>
          </a:stretch>
        </p:blipFill>
        <p:spPr>
          <a:xfrm>
            <a:off x="847865" y="1320654"/>
            <a:ext cx="3559666" cy="1316335"/>
          </a:xfrm>
          <a:prstGeom prst="rect">
            <a:avLst/>
          </a:prstGeom>
        </p:spPr>
      </p:pic>
    </p:spTree>
    <p:extLst>
      <p:ext uri="{BB962C8B-B14F-4D97-AF65-F5344CB8AC3E}">
        <p14:creationId xmlns:p14="http://schemas.microsoft.com/office/powerpoint/2010/main" val="292700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Google Shape;86;p2">
            <a:extLst>
              <a:ext uri="{FF2B5EF4-FFF2-40B4-BE49-F238E27FC236}">
                <a16:creationId xmlns:a16="http://schemas.microsoft.com/office/drawing/2014/main" id="{CF37E4CF-E481-7A48-8DB3-81E616D6B00D}"/>
              </a:ext>
            </a:extLst>
          </p:cNvPr>
          <p:cNvSpPr txBox="1">
            <a:spLocks noGrp="1" noChangeArrowheads="1"/>
          </p:cNvSpPr>
          <p:nvPr>
            <p:ph type="title" idx="4294967295"/>
          </p:nvPr>
        </p:nvSpPr>
        <p:spPr>
          <a:xfrm>
            <a:off x="609600" y="274638"/>
            <a:ext cx="10972800" cy="1143000"/>
          </a:xfrm>
        </p:spPr>
        <p:txBody>
          <a:bodyPr/>
          <a:lstStyle/>
          <a:p>
            <a:pPr eaLnBrk="1" hangingPunct="1">
              <a:spcBef>
                <a:spcPct val="0"/>
              </a:spcBef>
              <a:spcAft>
                <a:spcPct val="0"/>
              </a:spcAft>
              <a:buClr>
                <a:srgbClr val="FFFFFF"/>
              </a:buClr>
              <a:buSzPts val="3600"/>
              <a:buFont typeface="Impact" panose="020B0806030902050204" pitchFamily="34" charset="0"/>
              <a:buNone/>
            </a:pPr>
            <a:r>
              <a:rPr lang="en-US" altLang="en-US" sz="3600" b="1" dirty="0">
                <a:solidFill>
                  <a:srgbClr val="FFFFFF"/>
                </a:solidFill>
                <a:latin typeface="Eras Demi ITC" panose="020B0602030504020804" pitchFamily="34" charset="77"/>
                <a:cs typeface="Arial" panose="020B0604020202020204" pitchFamily="34" charset="0"/>
                <a:sym typeface="Impact" panose="020B0806030902050204" pitchFamily="34" charset="0"/>
              </a:rPr>
              <a:t>Electronic Devices</a:t>
            </a:r>
          </a:p>
        </p:txBody>
      </p:sp>
      <p:sp>
        <p:nvSpPr>
          <p:cNvPr id="8195" name="Google Shape;87;p2">
            <a:extLst>
              <a:ext uri="{FF2B5EF4-FFF2-40B4-BE49-F238E27FC236}">
                <a16:creationId xmlns:a16="http://schemas.microsoft.com/office/drawing/2014/main" id="{CCCAF55D-094C-8083-3938-5DE84B4E1C46}"/>
              </a:ext>
            </a:extLst>
          </p:cNvPr>
          <p:cNvSpPr txBox="1">
            <a:spLocks noGrp="1" noChangeArrowheads="1"/>
          </p:cNvSpPr>
          <p:nvPr>
            <p:ph type="body" idx="4294967295"/>
          </p:nvPr>
        </p:nvSpPr>
        <p:spPr>
          <a:xfrm>
            <a:off x="797164" y="1676400"/>
            <a:ext cx="4846638" cy="4343400"/>
          </a:xfrm>
        </p:spPr>
        <p:txBody>
          <a:bodyPr>
            <a:normAutofit fontScale="92500"/>
          </a:bodyPr>
          <a:lstStyle/>
          <a:p>
            <a:pPr marL="0" indent="0" eaLnBrk="1" hangingPunct="1">
              <a:spcBef>
                <a:spcPct val="0"/>
              </a:spcBef>
              <a:spcAft>
                <a:spcPct val="0"/>
              </a:spcAft>
              <a:buClr>
                <a:srgbClr val="FFFF00"/>
              </a:buClr>
              <a:buSzPts val="2400"/>
              <a:buFont typeface="Arial" panose="020B0604020202020204" pitchFamily="34" charset="0"/>
              <a:buNone/>
            </a:pPr>
            <a:r>
              <a:rPr lang="en-US" altLang="en-US" sz="2400" b="1" dirty="0">
                <a:solidFill>
                  <a:srgbClr val="FFFF00"/>
                </a:solidFill>
                <a:latin typeface="Libre Franklin Medium" pitchFamily="2" charset="77"/>
                <a:cs typeface="Arial" panose="020B0604020202020204" pitchFamily="34" charset="0"/>
                <a:sym typeface="Libre Franklin Medium" pitchFamily="2" charset="77"/>
              </a:rPr>
              <a:t>1-19: </a:t>
            </a:r>
            <a:r>
              <a:rPr lang="en-US" altLang="en-US" sz="2400" dirty="0">
                <a:solidFill>
                  <a:srgbClr val="FFFFFF"/>
                </a:solidFill>
                <a:latin typeface="Libre Franklin Medium" pitchFamily="2" charset="77"/>
                <a:cs typeface="Arial" panose="020B0604020202020204" pitchFamily="34" charset="0"/>
                <a:sym typeface="Libre Franklin Medium" pitchFamily="2" charset="77"/>
              </a:rPr>
              <a:t>Limits the use of electronic devices used during a game for the purposes of recording and tracking stats, reviewing or diagramming plays, or other similar contest related functions.</a:t>
            </a:r>
            <a:br>
              <a:rPr lang="en-US" altLang="en-US" sz="2400" dirty="0">
                <a:solidFill>
                  <a:srgbClr val="FFFFFF"/>
                </a:solidFill>
                <a:latin typeface="Libre Franklin Medium" pitchFamily="2" charset="77"/>
                <a:cs typeface="Arial" panose="020B0604020202020204" pitchFamily="34" charset="0"/>
                <a:sym typeface="Libre Franklin Medium" pitchFamily="2" charset="77"/>
              </a:rPr>
            </a:br>
            <a:endParaRPr lang="en-US" altLang="en-US" sz="2400" dirty="0">
              <a:solidFill>
                <a:srgbClr val="FFFFFF"/>
              </a:solidFill>
              <a:latin typeface="Libre Franklin Medium" pitchFamily="2" charset="77"/>
              <a:cs typeface="Arial" panose="020B0604020202020204" pitchFamily="34" charset="0"/>
              <a:sym typeface="Libre Franklin Medium" pitchFamily="2" charset="77"/>
            </a:endParaRPr>
          </a:p>
          <a:p>
            <a:pPr marL="0" indent="0" eaLnBrk="1" hangingPunct="1">
              <a:spcAft>
                <a:spcPct val="0"/>
              </a:spcAft>
              <a:buClr>
                <a:srgbClr val="FF0000"/>
              </a:buClr>
              <a:buSzPts val="2400"/>
              <a:buFont typeface="Arial" panose="020B0604020202020204" pitchFamily="34" charset="0"/>
              <a:buNone/>
            </a:pPr>
            <a:r>
              <a:rPr lang="en-US" altLang="en-US" sz="2400" b="1" dirty="0">
                <a:solidFill>
                  <a:srgbClr val="FF0000"/>
                </a:solidFill>
                <a:latin typeface="Libre Franklin Medium" pitchFamily="2" charset="77"/>
                <a:cs typeface="Arial" panose="020B0604020202020204" pitchFamily="34" charset="0"/>
                <a:sym typeface="Libre Franklin Medium" pitchFamily="2" charset="77"/>
              </a:rPr>
              <a:t>Rationale: </a:t>
            </a:r>
            <a:r>
              <a:rPr lang="en-US" altLang="en-US" sz="2400" dirty="0">
                <a:solidFill>
                  <a:srgbClr val="FFFFFF"/>
                </a:solidFill>
                <a:latin typeface="Libre Franklin Medium" pitchFamily="2" charset="77"/>
                <a:cs typeface="Arial" panose="020B0604020202020204" pitchFamily="34" charset="0"/>
                <a:sym typeface="Libre Franklin Medium" pitchFamily="2" charset="77"/>
              </a:rPr>
              <a:t>Clarifies the type of electronic devices that are allowed during the game, prohibiting the use of voice and video recording devices worn during a contest.</a:t>
            </a:r>
          </a:p>
        </p:txBody>
      </p:sp>
      <p:pic>
        <p:nvPicPr>
          <p:cNvPr id="88" name="Google Shape;88;p2">
            <a:extLst>
              <a:ext uri="{FF2B5EF4-FFF2-40B4-BE49-F238E27FC236}">
                <a16:creationId xmlns:a16="http://schemas.microsoft.com/office/drawing/2014/main" id="{806501A3-CE92-47D9-A723-D2F2F0600773}"/>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l="10895" r="10970"/>
          <a:stretch>
            <a:fillRect/>
          </a:stretch>
        </p:blipFill>
        <p:spPr bwMode="auto">
          <a:xfrm>
            <a:off x="6278563" y="2103438"/>
            <a:ext cx="4846637" cy="348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A logo of a company&#10;&#10;Description automatically generated">
            <a:extLst>
              <a:ext uri="{FF2B5EF4-FFF2-40B4-BE49-F238E27FC236}">
                <a16:creationId xmlns:a16="http://schemas.microsoft.com/office/drawing/2014/main" id="{677E47F4-87FE-40EC-86A7-56B2E9793A98}"/>
              </a:ext>
            </a:extLst>
          </p:cNvPr>
          <p:cNvPicPr>
            <a:picLocks noChangeAspect="1"/>
          </p:cNvPicPr>
          <p:nvPr/>
        </p:nvPicPr>
        <p:blipFill>
          <a:blip r:embed="rId4"/>
          <a:stretch>
            <a:fillRect/>
          </a:stretch>
        </p:blipFill>
        <p:spPr>
          <a:xfrm>
            <a:off x="10847293" y="6187638"/>
            <a:ext cx="1199403" cy="41988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Google Shape;93;p3">
            <a:extLst>
              <a:ext uri="{FF2B5EF4-FFF2-40B4-BE49-F238E27FC236}">
                <a16:creationId xmlns:a16="http://schemas.microsoft.com/office/drawing/2014/main" id="{663F0563-D963-62A1-E3B7-50EE1EDF40DC}"/>
              </a:ext>
            </a:extLst>
          </p:cNvPr>
          <p:cNvSpPr txBox="1">
            <a:spLocks noGrp="1" noChangeArrowheads="1"/>
          </p:cNvSpPr>
          <p:nvPr>
            <p:ph type="title" idx="4294967295"/>
          </p:nvPr>
        </p:nvSpPr>
        <p:spPr>
          <a:xfrm>
            <a:off x="7532078" y="228600"/>
            <a:ext cx="4495800" cy="2209800"/>
          </a:xfrm>
        </p:spPr>
        <p:txBody>
          <a:bodyPr/>
          <a:lstStyle/>
          <a:p>
            <a:pPr eaLnBrk="1" hangingPunct="1">
              <a:spcBef>
                <a:spcPct val="0"/>
              </a:spcBef>
              <a:spcAft>
                <a:spcPct val="0"/>
              </a:spcAft>
              <a:buClr>
                <a:srgbClr val="FFFFFF"/>
              </a:buClr>
              <a:buFont typeface="Impact" panose="020B0806030902050204" pitchFamily="34" charset="0"/>
              <a:buNone/>
            </a:pPr>
            <a:r>
              <a:rPr lang="en-US" altLang="en-US" b="1" dirty="0">
                <a:solidFill>
                  <a:srgbClr val="FFFFFF"/>
                </a:solidFill>
                <a:latin typeface="Eras Demi ITC" panose="020B0602030504020804" pitchFamily="34" charset="77"/>
                <a:cs typeface="Arial" panose="020B0604020202020204" pitchFamily="34" charset="0"/>
                <a:sym typeface="Impact" panose="020B0806030902050204" pitchFamily="34" charset="0"/>
              </a:rPr>
              <a:t>Scorer’s Duties</a:t>
            </a:r>
          </a:p>
        </p:txBody>
      </p:sp>
      <p:sp>
        <p:nvSpPr>
          <p:cNvPr id="10244" name="Google Shape;95;p3">
            <a:extLst>
              <a:ext uri="{FF2B5EF4-FFF2-40B4-BE49-F238E27FC236}">
                <a16:creationId xmlns:a16="http://schemas.microsoft.com/office/drawing/2014/main" id="{E4E563E1-7BDC-BEE1-548F-2D04A6C7D434}"/>
              </a:ext>
            </a:extLst>
          </p:cNvPr>
          <p:cNvSpPr txBox="1">
            <a:spLocks noGrp="1" noChangeArrowheads="1"/>
          </p:cNvSpPr>
          <p:nvPr>
            <p:ph type="body" idx="4294967295"/>
          </p:nvPr>
        </p:nvSpPr>
        <p:spPr>
          <a:xfrm>
            <a:off x="7532078" y="2438400"/>
            <a:ext cx="4495800" cy="3886200"/>
          </a:xfrm>
        </p:spPr>
        <p:txBody>
          <a:bodyPr/>
          <a:lstStyle/>
          <a:p>
            <a:pPr marL="0" indent="0" eaLnBrk="1" hangingPunct="1">
              <a:spcBef>
                <a:spcPct val="0"/>
              </a:spcBef>
              <a:spcAft>
                <a:spcPct val="0"/>
              </a:spcAft>
              <a:buClr>
                <a:srgbClr val="FFFFFF"/>
              </a:buClr>
              <a:buSzPts val="1800"/>
            </a:pPr>
            <a:endParaRPr lang="en-US" altLang="en-US" sz="1800" b="1" dirty="0">
              <a:solidFill>
                <a:srgbClr val="FFFFFF"/>
              </a:solidFill>
              <a:latin typeface="Libre Franklin Medium" pitchFamily="2" charset="77"/>
              <a:cs typeface="Arial" panose="020B0604020202020204" pitchFamily="34" charset="0"/>
              <a:sym typeface="Libre Franklin Medium" pitchFamily="2" charset="77"/>
            </a:endParaRPr>
          </a:p>
          <a:p>
            <a:pPr marL="0" indent="0" eaLnBrk="1" hangingPunct="1">
              <a:spcAft>
                <a:spcPct val="0"/>
              </a:spcAft>
              <a:buClr>
                <a:srgbClr val="FFFF00"/>
              </a:buClr>
              <a:buSzPts val="2000"/>
            </a:pPr>
            <a:r>
              <a:rPr lang="en-US" altLang="en-US" sz="2000" b="1" dirty="0">
                <a:solidFill>
                  <a:srgbClr val="FFFF00"/>
                </a:solidFill>
                <a:latin typeface="Libre Franklin Medium" pitchFamily="2" charset="77"/>
                <a:cs typeface="Arial" panose="020B0604020202020204" pitchFamily="34" charset="0"/>
                <a:sym typeface="Libre Franklin Medium" pitchFamily="2" charset="77"/>
              </a:rPr>
              <a:t>2-11-11: </a:t>
            </a:r>
            <a:r>
              <a:rPr lang="en-US" altLang="en-US" sz="2000" dirty="0">
                <a:solidFill>
                  <a:srgbClr val="FFFFFF"/>
                </a:solidFill>
                <a:latin typeface="Libre Franklin Medium" pitchFamily="2" charset="77"/>
                <a:cs typeface="Arial" panose="020B0604020202020204" pitchFamily="34" charset="0"/>
                <a:sym typeface="Libre Franklin Medium" pitchFamily="2" charset="77"/>
              </a:rPr>
              <a:t>Requires the non-official scorer(s) to compare records with the official scorer when multiple scorers are present.</a:t>
            </a:r>
            <a:br>
              <a:rPr lang="en-US" altLang="en-US" sz="2000" dirty="0">
                <a:solidFill>
                  <a:srgbClr val="FFFFFF"/>
                </a:solidFill>
                <a:latin typeface="Libre Franklin Medium" pitchFamily="2" charset="77"/>
                <a:cs typeface="Arial" panose="020B0604020202020204" pitchFamily="34" charset="0"/>
                <a:sym typeface="Libre Franklin Medium" pitchFamily="2" charset="77"/>
              </a:rPr>
            </a:br>
            <a:endParaRPr lang="en-US" altLang="en-US" sz="2000" dirty="0">
              <a:solidFill>
                <a:srgbClr val="FFFFFF"/>
              </a:solidFill>
              <a:latin typeface="Libre Franklin Medium" pitchFamily="2" charset="77"/>
              <a:cs typeface="Arial" panose="020B0604020202020204" pitchFamily="34" charset="0"/>
              <a:sym typeface="Libre Franklin Medium" pitchFamily="2" charset="77"/>
            </a:endParaRPr>
          </a:p>
          <a:p>
            <a:pPr marL="0" indent="0" eaLnBrk="1" hangingPunct="1">
              <a:spcAft>
                <a:spcPct val="0"/>
              </a:spcAft>
              <a:buClr>
                <a:srgbClr val="FF0000"/>
              </a:buClr>
              <a:buSzPts val="2000"/>
            </a:pPr>
            <a:r>
              <a:rPr lang="en-US" altLang="en-US" sz="2000" b="1" dirty="0">
                <a:solidFill>
                  <a:srgbClr val="FF0000"/>
                </a:solidFill>
                <a:latin typeface="Libre Franklin Medium" pitchFamily="2" charset="77"/>
                <a:cs typeface="Arial" panose="020B0604020202020204" pitchFamily="34" charset="0"/>
                <a:sym typeface="Libre Franklin Medium" pitchFamily="2" charset="77"/>
              </a:rPr>
              <a:t>Rationale: </a:t>
            </a:r>
            <a:r>
              <a:rPr lang="en-US" altLang="en-US" sz="2000" dirty="0">
                <a:solidFill>
                  <a:srgbClr val="FFFFFF"/>
                </a:solidFill>
                <a:latin typeface="Libre Franklin Medium" pitchFamily="2" charset="77"/>
                <a:cs typeface="Arial" panose="020B0604020202020204" pitchFamily="34" charset="0"/>
                <a:sym typeface="Libre Franklin Medium" pitchFamily="2" charset="77"/>
              </a:rPr>
              <a:t>Allows the official scorer to remain focused on game activity and places the responsibility of comparing scoring and other bookkeeping information on the auxiliary scorer(s). </a:t>
            </a:r>
            <a:endParaRPr lang="en-US" altLang="en-US" dirty="0">
              <a:solidFill>
                <a:srgbClr val="FFFFFF"/>
              </a:solidFill>
              <a:latin typeface="Libre Franklin Medium" pitchFamily="2" charset="77"/>
              <a:cs typeface="Arial" panose="020B0604020202020204" pitchFamily="34" charset="0"/>
              <a:sym typeface="Libre Franklin Medium" pitchFamily="2" charset="77"/>
            </a:endParaRPr>
          </a:p>
        </p:txBody>
      </p:sp>
      <p:pic>
        <p:nvPicPr>
          <p:cNvPr id="10243" name="Google Shape;94;p3" descr="A group of people sitting in a court&#10;&#10;Description automatically generated">
            <a:extLst>
              <a:ext uri="{FF2B5EF4-FFF2-40B4-BE49-F238E27FC236}">
                <a16:creationId xmlns:a16="http://schemas.microsoft.com/office/drawing/2014/main" id="{AF46BFD1-E3D8-9992-F306-5105CA220093}"/>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38288"/>
            <a:ext cx="7239000" cy="378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logo of a company&#10;&#10;Description automatically generated">
            <a:extLst>
              <a:ext uri="{FF2B5EF4-FFF2-40B4-BE49-F238E27FC236}">
                <a16:creationId xmlns:a16="http://schemas.microsoft.com/office/drawing/2014/main" id="{47A783D3-74DC-97BB-EFD2-2AB15D7CE2CD}"/>
              </a:ext>
            </a:extLst>
          </p:cNvPr>
          <p:cNvPicPr>
            <a:picLocks noChangeAspect="1"/>
          </p:cNvPicPr>
          <p:nvPr/>
        </p:nvPicPr>
        <p:blipFill>
          <a:blip r:embed="rId4"/>
          <a:stretch>
            <a:fillRect/>
          </a:stretch>
        </p:blipFill>
        <p:spPr>
          <a:xfrm>
            <a:off x="164122" y="6114657"/>
            <a:ext cx="1199403" cy="41988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Google Shape;100;p4">
            <a:extLst>
              <a:ext uri="{FF2B5EF4-FFF2-40B4-BE49-F238E27FC236}">
                <a16:creationId xmlns:a16="http://schemas.microsoft.com/office/drawing/2014/main" id="{4CF7212F-056A-041B-A8CC-63EBBF297C07}"/>
              </a:ext>
            </a:extLst>
          </p:cNvPr>
          <p:cNvSpPr txBox="1">
            <a:spLocks noGrp="1" noChangeArrowheads="1"/>
          </p:cNvSpPr>
          <p:nvPr>
            <p:ph type="title" idx="4294967295"/>
          </p:nvPr>
        </p:nvSpPr>
        <p:spPr>
          <a:xfrm>
            <a:off x="609600" y="274638"/>
            <a:ext cx="10972800" cy="1143000"/>
          </a:xfrm>
        </p:spPr>
        <p:txBody>
          <a:bodyPr/>
          <a:lstStyle/>
          <a:p>
            <a:pPr eaLnBrk="1" hangingPunct="1">
              <a:spcBef>
                <a:spcPct val="0"/>
              </a:spcBef>
              <a:spcAft>
                <a:spcPct val="0"/>
              </a:spcAft>
              <a:buClr>
                <a:srgbClr val="FFFFFF"/>
              </a:buClr>
              <a:buSzPts val="3600"/>
              <a:buFont typeface="Impact" panose="020B0806030902050204" pitchFamily="34" charset="0"/>
              <a:buNone/>
            </a:pPr>
            <a:r>
              <a:rPr lang="en-US" altLang="en-US" sz="3600" b="1" dirty="0">
                <a:solidFill>
                  <a:srgbClr val="FFFFFF"/>
                </a:solidFill>
                <a:latin typeface="Eras Demi ITC" panose="020B0602030504020804" pitchFamily="34" charset="77"/>
                <a:cs typeface="Arial" panose="020B0604020202020204" pitchFamily="34" charset="0"/>
                <a:sym typeface="Impact" panose="020B0806030902050204" pitchFamily="34" charset="0"/>
              </a:rPr>
              <a:t>Substitution – Player Removal</a:t>
            </a:r>
          </a:p>
        </p:txBody>
      </p:sp>
      <p:sp>
        <p:nvSpPr>
          <p:cNvPr id="102" name="Google Shape;102;p4">
            <a:extLst>
              <a:ext uri="{FF2B5EF4-FFF2-40B4-BE49-F238E27FC236}">
                <a16:creationId xmlns:a16="http://schemas.microsoft.com/office/drawing/2014/main" id="{65C1C542-E78E-E3B6-3679-53649A901323}"/>
              </a:ext>
            </a:extLst>
          </p:cNvPr>
          <p:cNvSpPr txBox="1">
            <a:spLocks noGrp="1"/>
          </p:cNvSpPr>
          <p:nvPr>
            <p:ph type="body" idx="4294967295"/>
          </p:nvPr>
        </p:nvSpPr>
        <p:spPr>
          <a:xfrm>
            <a:off x="6249259" y="1676400"/>
            <a:ext cx="5380037" cy="4343400"/>
          </a:xfrm>
        </p:spPr>
        <p:txBody>
          <a:bodyPr/>
          <a:lstStyle/>
          <a:p>
            <a:pPr marL="0" indent="0" eaLnBrk="1" hangingPunct="1">
              <a:lnSpc>
                <a:spcPct val="80000"/>
              </a:lnSpc>
              <a:spcBef>
                <a:spcPct val="0"/>
              </a:spcBef>
              <a:spcAft>
                <a:spcPct val="0"/>
              </a:spcAft>
              <a:buClr>
                <a:srgbClr val="FFFF00"/>
              </a:buClr>
              <a:buSzPts val="2000"/>
              <a:buFont typeface="Arial" panose="020B0604020202020204" pitchFamily="34" charset="0"/>
              <a:buNone/>
            </a:pPr>
            <a:r>
              <a:rPr lang="en-US" altLang="en-US" sz="2000" b="1" dirty="0">
                <a:solidFill>
                  <a:srgbClr val="FFFF00"/>
                </a:solidFill>
                <a:latin typeface="Libre Franklin Medium" pitchFamily="2" charset="77"/>
                <a:cs typeface="Arial" panose="020B0604020202020204" pitchFamily="34" charset="0"/>
                <a:sym typeface="Libre Franklin Medium" pitchFamily="2" charset="77"/>
              </a:rPr>
              <a:t>3-3-6: </a:t>
            </a:r>
            <a:r>
              <a:rPr lang="en-US" altLang="en-US" sz="2000" dirty="0">
                <a:solidFill>
                  <a:srgbClr val="FFFFFF"/>
                </a:solidFill>
                <a:latin typeface="Libre Franklin Medium" pitchFamily="2" charset="77"/>
                <a:cs typeface="Arial" panose="020B0604020202020204" pitchFamily="34" charset="0"/>
                <a:sym typeface="Libre Franklin Medium" pitchFamily="2" charset="77"/>
              </a:rPr>
              <a:t>Requires a player who has been injured to be removed from the game if the coach is beckoned by the official, whether the coach enters the playing area or not, or if bench personnel (i.e., a coach or athletic trainer) enters the court without being beckoned. The coach may still use a time-out to continue assessment of the injury and keep the injured player in the game.</a:t>
            </a:r>
            <a:br>
              <a:rPr lang="en-US" altLang="en-US" sz="2000" dirty="0">
                <a:solidFill>
                  <a:srgbClr val="FFFFFF"/>
                </a:solidFill>
                <a:latin typeface="Libre Franklin Medium" pitchFamily="2" charset="77"/>
                <a:cs typeface="Arial" panose="020B0604020202020204" pitchFamily="34" charset="0"/>
                <a:sym typeface="Libre Franklin Medium" pitchFamily="2" charset="77"/>
              </a:rPr>
            </a:br>
            <a:endParaRPr lang="en-US" altLang="en-US" sz="2000" dirty="0">
              <a:solidFill>
                <a:srgbClr val="FFFFFF"/>
              </a:solidFill>
              <a:latin typeface="Libre Franklin Medium" pitchFamily="2" charset="77"/>
              <a:cs typeface="Arial" panose="020B0604020202020204" pitchFamily="34" charset="0"/>
              <a:sym typeface="Libre Franklin Medium" pitchFamily="2" charset="77"/>
            </a:endParaRPr>
          </a:p>
          <a:p>
            <a:pPr marL="0" indent="0" eaLnBrk="1" hangingPunct="1">
              <a:lnSpc>
                <a:spcPct val="80000"/>
              </a:lnSpc>
              <a:spcAft>
                <a:spcPct val="0"/>
              </a:spcAft>
              <a:buClr>
                <a:srgbClr val="FF0000"/>
              </a:buClr>
              <a:buSzPts val="2000"/>
              <a:buFont typeface="Arial" panose="020B0604020202020204" pitchFamily="34" charset="0"/>
              <a:buNone/>
            </a:pPr>
            <a:r>
              <a:rPr lang="en-US" altLang="en-US" sz="2000" b="1" dirty="0">
                <a:solidFill>
                  <a:srgbClr val="FF0000"/>
                </a:solidFill>
                <a:latin typeface="Libre Franklin Medium" pitchFamily="2" charset="77"/>
                <a:cs typeface="Arial" panose="020B0604020202020204" pitchFamily="34" charset="0"/>
                <a:sym typeface="Libre Franklin Medium" pitchFamily="2" charset="77"/>
              </a:rPr>
              <a:t>Rationale: </a:t>
            </a:r>
            <a:r>
              <a:rPr lang="en-US" altLang="en-US" sz="2000" dirty="0">
                <a:solidFill>
                  <a:srgbClr val="FFFFFF"/>
                </a:solidFill>
                <a:latin typeface="Libre Franklin Medium" pitchFamily="2" charset="77"/>
                <a:cs typeface="Arial" panose="020B0604020202020204" pitchFamily="34" charset="0"/>
                <a:sym typeface="Libre Franklin Medium" pitchFamily="2" charset="77"/>
              </a:rPr>
              <a:t>Creates consistency for officials that an injured player is subject to removal from the game when an injury occurs, and the coach/team personnel are beckoned or if they enter the court without an official beckoning.</a:t>
            </a:r>
            <a:endParaRPr lang="en-US" altLang="en-US" sz="2000" b="1" dirty="0">
              <a:solidFill>
                <a:srgbClr val="FFFFFF"/>
              </a:solidFill>
              <a:latin typeface="Libre Franklin Medium" pitchFamily="2" charset="77"/>
              <a:cs typeface="Arial" panose="020B0604020202020204" pitchFamily="34" charset="0"/>
              <a:sym typeface="Libre Franklin Medium" pitchFamily="2" charset="77"/>
            </a:endParaRPr>
          </a:p>
        </p:txBody>
      </p:sp>
      <p:pic>
        <p:nvPicPr>
          <p:cNvPr id="12291" name="Google Shape;101;p4" descr="A person standing next to a basketball player&#10;&#10;Description automatically generated">
            <a:extLst>
              <a:ext uri="{FF2B5EF4-FFF2-40B4-BE49-F238E27FC236}">
                <a16:creationId xmlns:a16="http://schemas.microsoft.com/office/drawing/2014/main" id="{CE984240-1F1E-EA62-73A3-C449101F85C8}"/>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l="11243" r="14560" b="3"/>
          <a:stretch>
            <a:fillRect/>
          </a:stretch>
        </p:blipFill>
        <p:spPr bwMode="auto">
          <a:xfrm>
            <a:off x="1066800" y="1676400"/>
            <a:ext cx="4846638"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A logo of a company&#10;&#10;Description automatically generated">
            <a:extLst>
              <a:ext uri="{FF2B5EF4-FFF2-40B4-BE49-F238E27FC236}">
                <a16:creationId xmlns:a16="http://schemas.microsoft.com/office/drawing/2014/main" id="{043AF7D4-299E-F9FA-957E-E7B00C0E3782}"/>
              </a:ext>
            </a:extLst>
          </p:cNvPr>
          <p:cNvPicPr>
            <a:picLocks noChangeAspect="1"/>
          </p:cNvPicPr>
          <p:nvPr/>
        </p:nvPicPr>
        <p:blipFill>
          <a:blip r:embed="rId4"/>
          <a:stretch>
            <a:fillRect/>
          </a:stretch>
        </p:blipFill>
        <p:spPr>
          <a:xfrm>
            <a:off x="10847293" y="6187638"/>
            <a:ext cx="1199403" cy="41988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Google Shape;107;p5">
            <a:extLst>
              <a:ext uri="{FF2B5EF4-FFF2-40B4-BE49-F238E27FC236}">
                <a16:creationId xmlns:a16="http://schemas.microsoft.com/office/drawing/2014/main" id="{CF6D8115-2558-144E-E0F3-BAF0C86C34B6}"/>
              </a:ext>
            </a:extLst>
          </p:cNvPr>
          <p:cNvSpPr txBox="1">
            <a:spLocks noGrp="1" noChangeArrowheads="1"/>
          </p:cNvSpPr>
          <p:nvPr>
            <p:ph type="title" idx="4294967295"/>
          </p:nvPr>
        </p:nvSpPr>
        <p:spPr>
          <a:xfrm>
            <a:off x="609600" y="274638"/>
            <a:ext cx="10972800" cy="1143000"/>
          </a:xfrm>
        </p:spPr>
        <p:txBody>
          <a:bodyPr/>
          <a:lstStyle/>
          <a:p>
            <a:pPr eaLnBrk="1" hangingPunct="1">
              <a:spcBef>
                <a:spcPct val="0"/>
              </a:spcBef>
              <a:spcAft>
                <a:spcPct val="0"/>
              </a:spcAft>
              <a:buClr>
                <a:srgbClr val="FFFFFF"/>
              </a:buClr>
              <a:buSzPts val="3600"/>
              <a:buFont typeface="Impact" panose="020B0806030902050204" pitchFamily="34" charset="0"/>
              <a:buNone/>
            </a:pPr>
            <a:r>
              <a:rPr lang="en-US" altLang="en-US" sz="3600" b="1" dirty="0">
                <a:solidFill>
                  <a:srgbClr val="FFFFFF"/>
                </a:solidFill>
                <a:latin typeface="Eras Demi ITC" panose="020B0602030504020804" pitchFamily="34" charset="77"/>
                <a:cs typeface="Arial" panose="020B0604020202020204" pitchFamily="34" charset="0"/>
                <a:sym typeface="Impact" panose="020B0806030902050204" pitchFamily="34" charset="0"/>
              </a:rPr>
              <a:t>Substitution – 20 seconds</a:t>
            </a:r>
          </a:p>
        </p:txBody>
      </p:sp>
      <p:sp>
        <p:nvSpPr>
          <p:cNvPr id="109" name="Google Shape;109;p5">
            <a:extLst>
              <a:ext uri="{FF2B5EF4-FFF2-40B4-BE49-F238E27FC236}">
                <a16:creationId xmlns:a16="http://schemas.microsoft.com/office/drawing/2014/main" id="{715BED71-05E8-19E5-96DA-893B44CFAEFE}"/>
              </a:ext>
            </a:extLst>
          </p:cNvPr>
          <p:cNvSpPr txBox="1">
            <a:spLocks noGrp="1"/>
          </p:cNvSpPr>
          <p:nvPr>
            <p:ph type="body" idx="4294967295"/>
          </p:nvPr>
        </p:nvSpPr>
        <p:spPr>
          <a:xfrm>
            <a:off x="6331320" y="1676400"/>
            <a:ext cx="5380037" cy="4343400"/>
          </a:xfrm>
        </p:spPr>
        <p:txBody>
          <a:bodyPr>
            <a:normAutofit fontScale="92500"/>
          </a:bodyPr>
          <a:lstStyle/>
          <a:p>
            <a:pPr marL="0" indent="0" eaLnBrk="1" hangingPunct="1">
              <a:spcBef>
                <a:spcPct val="0"/>
              </a:spcBef>
              <a:spcAft>
                <a:spcPct val="0"/>
              </a:spcAft>
              <a:buClr>
                <a:srgbClr val="FFFF00"/>
              </a:buClr>
              <a:buSzTx/>
              <a:buFont typeface="Arial" panose="020B0604020202020204" pitchFamily="34" charset="0"/>
              <a:buNone/>
            </a:pPr>
            <a:r>
              <a:rPr lang="en-US" altLang="en-US" sz="2200" b="1" dirty="0">
                <a:solidFill>
                  <a:srgbClr val="FFFF00"/>
                </a:solidFill>
                <a:latin typeface="Libre Franklin Medium" pitchFamily="2" charset="77"/>
                <a:cs typeface="Arial" panose="020B0604020202020204" pitchFamily="34" charset="0"/>
                <a:sym typeface="Libre Franklin Medium" pitchFamily="2" charset="77"/>
              </a:rPr>
              <a:t>3-3-7: </a:t>
            </a:r>
            <a:r>
              <a:rPr lang="en-US" altLang="en-US" sz="2200" dirty="0">
                <a:solidFill>
                  <a:srgbClr val="FFFFFF"/>
                </a:solidFill>
                <a:latin typeface="Libre Franklin Medium" pitchFamily="2" charset="77"/>
                <a:cs typeface="Arial" panose="020B0604020202020204" pitchFamily="34" charset="0"/>
                <a:sym typeface="Libre Franklin Medium" pitchFamily="2" charset="77"/>
              </a:rPr>
              <a:t>Allows 20 seconds for a player to address any minor blood on the body or uniform without leaving the game. If the blood cannot be appropriately covered/cleaned within 20 seconds, the head coach may take a time-out to address the issue or substitute for the player. </a:t>
            </a:r>
            <a:br>
              <a:rPr lang="en-US" altLang="en-US" sz="2200" dirty="0">
                <a:solidFill>
                  <a:srgbClr val="FFFFFF"/>
                </a:solidFill>
                <a:latin typeface="Libre Franklin Medium" pitchFamily="2" charset="77"/>
                <a:cs typeface="Arial" panose="020B0604020202020204" pitchFamily="34" charset="0"/>
                <a:sym typeface="Libre Franklin Medium" pitchFamily="2" charset="77"/>
              </a:rPr>
            </a:br>
            <a:endParaRPr lang="en-US" altLang="en-US" sz="2200" dirty="0">
              <a:solidFill>
                <a:srgbClr val="FFFFFF"/>
              </a:solidFill>
              <a:latin typeface="Libre Franklin Medium" pitchFamily="2" charset="77"/>
              <a:cs typeface="Arial" panose="020B0604020202020204" pitchFamily="34" charset="0"/>
              <a:sym typeface="Libre Franklin Medium" pitchFamily="2" charset="77"/>
            </a:endParaRPr>
          </a:p>
          <a:p>
            <a:pPr marL="0" indent="0" eaLnBrk="1" hangingPunct="1">
              <a:spcAft>
                <a:spcPct val="0"/>
              </a:spcAft>
              <a:buClr>
                <a:srgbClr val="FF0000"/>
              </a:buClr>
              <a:buSzTx/>
              <a:buFont typeface="Arial" panose="020B0604020202020204" pitchFamily="34" charset="0"/>
              <a:buNone/>
            </a:pPr>
            <a:r>
              <a:rPr lang="en-US" altLang="en-US" sz="2200" b="1" dirty="0">
                <a:solidFill>
                  <a:srgbClr val="FF0000"/>
                </a:solidFill>
                <a:latin typeface="Libre Franklin Medium" pitchFamily="2" charset="77"/>
                <a:cs typeface="Arial" panose="020B0604020202020204" pitchFamily="34" charset="0"/>
                <a:sym typeface="Libre Franklin Medium" pitchFamily="2" charset="77"/>
              </a:rPr>
              <a:t>Rationale: </a:t>
            </a:r>
            <a:r>
              <a:rPr lang="en-US" altLang="en-US" sz="2200" dirty="0">
                <a:solidFill>
                  <a:srgbClr val="FFFFFF"/>
                </a:solidFill>
                <a:latin typeface="Libre Franklin Medium" pitchFamily="2" charset="77"/>
                <a:cs typeface="Arial" panose="020B0604020202020204" pitchFamily="34" charset="0"/>
                <a:sym typeface="Libre Franklin Medium" pitchFamily="2" charset="77"/>
              </a:rPr>
              <a:t>Provides a short interval of time to handle a blood related issue without delaying the game, while still addressing the health-related concerns associated with blood on a player.</a:t>
            </a:r>
            <a:endParaRPr lang="en-US" altLang="en-US" sz="2200" b="1" dirty="0">
              <a:solidFill>
                <a:srgbClr val="FFFFFF"/>
              </a:solidFill>
              <a:latin typeface="Libre Franklin Medium" pitchFamily="2" charset="77"/>
              <a:cs typeface="Arial" panose="020B0604020202020204" pitchFamily="34" charset="0"/>
              <a:sym typeface="Libre Franklin Medium" pitchFamily="2" charset="77"/>
            </a:endParaRPr>
          </a:p>
        </p:txBody>
      </p:sp>
      <p:pic>
        <p:nvPicPr>
          <p:cNvPr id="14339" name="Google Shape;108;p5" descr="A person putting on a knee&#10;&#10;Description automatically generated">
            <a:extLst>
              <a:ext uri="{FF2B5EF4-FFF2-40B4-BE49-F238E27FC236}">
                <a16:creationId xmlns:a16="http://schemas.microsoft.com/office/drawing/2014/main" id="{B2E4EADC-4634-CFD0-D8C9-CD6AC70BBE7D}"/>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l="8992" r="16525" b="-3"/>
          <a:stretch>
            <a:fillRect/>
          </a:stretch>
        </p:blipFill>
        <p:spPr bwMode="auto">
          <a:xfrm>
            <a:off x="1066800" y="1676400"/>
            <a:ext cx="4846638"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A logo of a company&#10;&#10;Description automatically generated">
            <a:extLst>
              <a:ext uri="{FF2B5EF4-FFF2-40B4-BE49-F238E27FC236}">
                <a16:creationId xmlns:a16="http://schemas.microsoft.com/office/drawing/2014/main" id="{4C7310C7-4D5B-CA0F-F0C7-29AC2F093D73}"/>
              </a:ext>
            </a:extLst>
          </p:cNvPr>
          <p:cNvPicPr>
            <a:picLocks noChangeAspect="1"/>
          </p:cNvPicPr>
          <p:nvPr/>
        </p:nvPicPr>
        <p:blipFill>
          <a:blip r:embed="rId4"/>
          <a:stretch>
            <a:fillRect/>
          </a:stretch>
        </p:blipFill>
        <p:spPr>
          <a:xfrm>
            <a:off x="10847293" y="6187638"/>
            <a:ext cx="1199403" cy="41988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Google Shape;114;p6">
            <a:extLst>
              <a:ext uri="{FF2B5EF4-FFF2-40B4-BE49-F238E27FC236}">
                <a16:creationId xmlns:a16="http://schemas.microsoft.com/office/drawing/2014/main" id="{214E6493-4B7A-3656-2B2A-114369F19378}"/>
              </a:ext>
            </a:extLst>
          </p:cNvPr>
          <p:cNvSpPr txBox="1">
            <a:spLocks noGrp="1" noChangeArrowheads="1"/>
          </p:cNvSpPr>
          <p:nvPr>
            <p:ph type="title" idx="4294967295"/>
          </p:nvPr>
        </p:nvSpPr>
        <p:spPr>
          <a:xfrm>
            <a:off x="609600" y="274638"/>
            <a:ext cx="10972800" cy="1143000"/>
          </a:xfrm>
        </p:spPr>
        <p:txBody>
          <a:bodyPr/>
          <a:lstStyle/>
          <a:p>
            <a:pPr eaLnBrk="1" hangingPunct="1">
              <a:spcBef>
                <a:spcPct val="0"/>
              </a:spcBef>
              <a:spcAft>
                <a:spcPct val="0"/>
              </a:spcAft>
              <a:buClr>
                <a:srgbClr val="FFFFFF"/>
              </a:buClr>
              <a:buSzPts val="3600"/>
              <a:buFont typeface="Impact" panose="020B0806030902050204" pitchFamily="34" charset="0"/>
              <a:buNone/>
            </a:pPr>
            <a:r>
              <a:rPr lang="en-US" altLang="en-US" sz="3600" b="1" dirty="0">
                <a:solidFill>
                  <a:srgbClr val="FFFFFF"/>
                </a:solidFill>
                <a:latin typeface="Eras Demi ITC" panose="020B0602030504020804" pitchFamily="34" charset="77"/>
                <a:cs typeface="Arial" panose="020B0604020202020204" pitchFamily="34" charset="0"/>
                <a:sym typeface="Impact" panose="020B0806030902050204" pitchFamily="34" charset="0"/>
              </a:rPr>
              <a:t>Uniforms</a:t>
            </a:r>
          </a:p>
        </p:txBody>
      </p:sp>
      <p:sp>
        <p:nvSpPr>
          <p:cNvPr id="115" name="Google Shape;115;p6">
            <a:extLst>
              <a:ext uri="{FF2B5EF4-FFF2-40B4-BE49-F238E27FC236}">
                <a16:creationId xmlns:a16="http://schemas.microsoft.com/office/drawing/2014/main" id="{C1AB62D5-E4DD-165C-3DB6-346A500F4241}"/>
              </a:ext>
            </a:extLst>
          </p:cNvPr>
          <p:cNvSpPr txBox="1">
            <a:spLocks noGrp="1"/>
          </p:cNvSpPr>
          <p:nvPr>
            <p:ph type="body" idx="4294967295"/>
          </p:nvPr>
        </p:nvSpPr>
        <p:spPr>
          <a:xfrm>
            <a:off x="750272" y="1676400"/>
            <a:ext cx="5257800" cy="4343400"/>
          </a:xfrm>
        </p:spPr>
        <p:txBody>
          <a:bodyPr/>
          <a:lstStyle/>
          <a:p>
            <a:pPr marL="0" indent="0" eaLnBrk="1" hangingPunct="1">
              <a:lnSpc>
                <a:spcPct val="80000"/>
              </a:lnSpc>
              <a:spcBef>
                <a:spcPct val="0"/>
              </a:spcBef>
              <a:spcAft>
                <a:spcPct val="0"/>
              </a:spcAft>
              <a:buClr>
                <a:srgbClr val="FFFFFF"/>
              </a:buClr>
              <a:buSzPts val="2400"/>
              <a:buFont typeface="Arial" panose="020B0604020202020204" pitchFamily="34" charset="0"/>
              <a:buNone/>
            </a:pPr>
            <a:endParaRPr lang="en-US" altLang="en-US" sz="2400" b="1" dirty="0">
              <a:solidFill>
                <a:srgbClr val="FFFFFF"/>
              </a:solidFill>
              <a:latin typeface="Libre Franklin Medium" pitchFamily="2" charset="77"/>
              <a:cs typeface="Arial" panose="020B0604020202020204" pitchFamily="34" charset="0"/>
              <a:sym typeface="Libre Franklin Medium" pitchFamily="2" charset="77"/>
            </a:endParaRPr>
          </a:p>
          <a:p>
            <a:pPr marL="0" indent="0" eaLnBrk="1" hangingPunct="1">
              <a:lnSpc>
                <a:spcPct val="80000"/>
              </a:lnSpc>
              <a:spcAft>
                <a:spcPct val="0"/>
              </a:spcAft>
              <a:buClr>
                <a:srgbClr val="FFFF00"/>
              </a:buClr>
              <a:buSzPts val="2800"/>
              <a:buFont typeface="Arial" panose="020B0604020202020204" pitchFamily="34" charset="0"/>
              <a:buNone/>
            </a:pPr>
            <a:r>
              <a:rPr lang="en-US" altLang="en-US" sz="2800" b="1" dirty="0">
                <a:solidFill>
                  <a:srgbClr val="FFFF00"/>
                </a:solidFill>
                <a:latin typeface="Libre Franklin Medium" pitchFamily="2" charset="77"/>
                <a:cs typeface="Arial" panose="020B0604020202020204" pitchFamily="34" charset="0"/>
                <a:sym typeface="Libre Franklin Medium" pitchFamily="2" charset="77"/>
              </a:rPr>
              <a:t>3-4-4a (NEW): </a:t>
            </a:r>
            <a:r>
              <a:rPr lang="en-US" altLang="en-US" sz="2800" dirty="0">
                <a:solidFill>
                  <a:srgbClr val="FFFFFF"/>
                </a:solidFill>
                <a:latin typeface="Libre Franklin Medium" pitchFamily="2" charset="77"/>
                <a:cs typeface="Arial" panose="020B0604020202020204" pitchFamily="34" charset="0"/>
                <a:sym typeface="Libre Franklin Medium" pitchFamily="2" charset="77"/>
              </a:rPr>
              <a:t>Allows the use of a school logo/mascot image to be centered directly above the uniform number in place of an identifying name.</a:t>
            </a:r>
            <a:br>
              <a:rPr lang="en-US" altLang="en-US" sz="2800" dirty="0">
                <a:solidFill>
                  <a:srgbClr val="FFFFFF"/>
                </a:solidFill>
                <a:latin typeface="Libre Franklin Medium" pitchFamily="2" charset="77"/>
                <a:cs typeface="Arial" panose="020B0604020202020204" pitchFamily="34" charset="0"/>
                <a:sym typeface="Libre Franklin Medium" pitchFamily="2" charset="77"/>
              </a:rPr>
            </a:br>
            <a:endParaRPr lang="en-US" altLang="en-US" sz="2800" dirty="0">
              <a:solidFill>
                <a:srgbClr val="FFFFFF"/>
              </a:solidFill>
              <a:latin typeface="Libre Franklin Medium" pitchFamily="2" charset="77"/>
              <a:cs typeface="Arial" panose="020B0604020202020204" pitchFamily="34" charset="0"/>
              <a:sym typeface="Libre Franklin Medium" pitchFamily="2" charset="77"/>
            </a:endParaRPr>
          </a:p>
          <a:p>
            <a:pPr marL="0" indent="0" eaLnBrk="1" hangingPunct="1">
              <a:lnSpc>
                <a:spcPct val="80000"/>
              </a:lnSpc>
              <a:spcAft>
                <a:spcPct val="0"/>
              </a:spcAft>
              <a:buClr>
                <a:srgbClr val="FF0000"/>
              </a:buClr>
              <a:buSzPts val="2800"/>
              <a:buFont typeface="Arial" panose="020B0604020202020204" pitchFamily="34" charset="0"/>
              <a:buNone/>
            </a:pPr>
            <a:r>
              <a:rPr lang="en-US" altLang="en-US" sz="2800" b="1" dirty="0">
                <a:solidFill>
                  <a:srgbClr val="FF0000"/>
                </a:solidFill>
                <a:latin typeface="Libre Franklin Medium" pitchFamily="2" charset="77"/>
                <a:cs typeface="Arial" panose="020B0604020202020204" pitchFamily="34" charset="0"/>
                <a:sym typeface="Libre Franklin Medium" pitchFamily="2" charset="77"/>
              </a:rPr>
              <a:t>Rationale: </a:t>
            </a:r>
            <a:r>
              <a:rPr lang="en-US" altLang="en-US" sz="2800" dirty="0">
                <a:solidFill>
                  <a:srgbClr val="FFFFFF"/>
                </a:solidFill>
                <a:latin typeface="Libre Franklin Medium" pitchFamily="2" charset="77"/>
                <a:cs typeface="Arial" panose="020B0604020202020204" pitchFamily="34" charset="0"/>
                <a:sym typeface="Libre Franklin Medium" pitchFamily="2" charset="77"/>
              </a:rPr>
              <a:t>Removes the restriction of allowing only lettering on the front of the jersey. </a:t>
            </a:r>
            <a:endParaRPr lang="en-US" altLang="en-US" sz="2800" b="1" dirty="0">
              <a:solidFill>
                <a:srgbClr val="FFFFFF"/>
              </a:solidFill>
              <a:latin typeface="Libre Franklin Medium" pitchFamily="2" charset="77"/>
              <a:cs typeface="Arial" panose="020B0604020202020204" pitchFamily="34" charset="0"/>
              <a:sym typeface="Libre Franklin Medium" pitchFamily="2" charset="77"/>
            </a:endParaRPr>
          </a:p>
        </p:txBody>
      </p:sp>
      <p:pic>
        <p:nvPicPr>
          <p:cNvPr id="2" name="Picture 1" descr="A logo of a company&#10;&#10;Description automatically generated">
            <a:extLst>
              <a:ext uri="{FF2B5EF4-FFF2-40B4-BE49-F238E27FC236}">
                <a16:creationId xmlns:a16="http://schemas.microsoft.com/office/drawing/2014/main" id="{F7FD7679-818E-9D71-3618-59B4F88DB0FD}"/>
              </a:ext>
            </a:extLst>
          </p:cNvPr>
          <p:cNvPicPr>
            <a:picLocks noChangeAspect="1"/>
          </p:cNvPicPr>
          <p:nvPr/>
        </p:nvPicPr>
        <p:blipFill>
          <a:blip r:embed="rId3"/>
          <a:stretch>
            <a:fillRect/>
          </a:stretch>
        </p:blipFill>
        <p:spPr>
          <a:xfrm>
            <a:off x="10847293" y="6187638"/>
            <a:ext cx="1199403" cy="419885"/>
          </a:xfrm>
          <a:prstGeom prst="rect">
            <a:avLst/>
          </a:prstGeom>
        </p:spPr>
      </p:pic>
      <p:pic>
        <p:nvPicPr>
          <p:cNvPr id="4" name="Picture 3" descr="A basketball jersey with numbers and symbols&#10;&#10;Description automatically generated">
            <a:extLst>
              <a:ext uri="{FF2B5EF4-FFF2-40B4-BE49-F238E27FC236}">
                <a16:creationId xmlns:a16="http://schemas.microsoft.com/office/drawing/2014/main" id="{EA755DEA-734F-C936-5750-357E6ED84B7F}"/>
              </a:ext>
            </a:extLst>
          </p:cNvPr>
          <p:cNvPicPr>
            <a:picLocks noChangeAspect="1"/>
          </p:cNvPicPr>
          <p:nvPr/>
        </p:nvPicPr>
        <p:blipFill>
          <a:blip r:embed="rId4"/>
          <a:stretch>
            <a:fillRect/>
          </a:stretch>
        </p:blipFill>
        <p:spPr>
          <a:xfrm>
            <a:off x="6576011" y="1947691"/>
            <a:ext cx="5257800" cy="3468092"/>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Google Shape;121;p7">
            <a:extLst>
              <a:ext uri="{FF2B5EF4-FFF2-40B4-BE49-F238E27FC236}">
                <a16:creationId xmlns:a16="http://schemas.microsoft.com/office/drawing/2014/main" id="{AC840BB6-30B6-6691-3390-5BA0BEF52D94}"/>
              </a:ext>
            </a:extLst>
          </p:cNvPr>
          <p:cNvSpPr txBox="1">
            <a:spLocks noGrp="1" noChangeArrowheads="1"/>
          </p:cNvSpPr>
          <p:nvPr>
            <p:ph type="title" idx="4294967295"/>
          </p:nvPr>
        </p:nvSpPr>
        <p:spPr>
          <a:xfrm>
            <a:off x="609600" y="274638"/>
            <a:ext cx="10972800" cy="1143000"/>
          </a:xfrm>
        </p:spPr>
        <p:txBody>
          <a:bodyPr/>
          <a:lstStyle/>
          <a:p>
            <a:pPr eaLnBrk="1" hangingPunct="1">
              <a:spcBef>
                <a:spcPct val="0"/>
              </a:spcBef>
              <a:spcAft>
                <a:spcPct val="0"/>
              </a:spcAft>
              <a:buClr>
                <a:srgbClr val="FFFFFF"/>
              </a:buClr>
              <a:buSzPts val="3600"/>
              <a:buFont typeface="Impact" panose="020B0806030902050204" pitchFamily="34" charset="0"/>
              <a:buNone/>
            </a:pPr>
            <a:r>
              <a:rPr lang="en-US" altLang="en-US" sz="3600" b="1" dirty="0">
                <a:solidFill>
                  <a:srgbClr val="FFFFFF"/>
                </a:solidFill>
                <a:latin typeface="Eras Demi ITC" panose="020B0602030504020804" pitchFamily="34" charset="77"/>
                <a:cs typeface="Arial" panose="020B0604020202020204" pitchFamily="34" charset="0"/>
                <a:sym typeface="Impact" panose="020B0806030902050204" pitchFamily="34" charset="0"/>
              </a:rPr>
              <a:t>Basket Interference Exception</a:t>
            </a:r>
          </a:p>
        </p:txBody>
      </p:sp>
      <p:sp>
        <p:nvSpPr>
          <p:cNvPr id="18436" name="Google Shape;123;p7">
            <a:extLst>
              <a:ext uri="{FF2B5EF4-FFF2-40B4-BE49-F238E27FC236}">
                <a16:creationId xmlns:a16="http://schemas.microsoft.com/office/drawing/2014/main" id="{A8C53757-E1B5-B67B-815E-30038A7F7BD9}"/>
              </a:ext>
            </a:extLst>
          </p:cNvPr>
          <p:cNvSpPr txBox="1">
            <a:spLocks noGrp="1" noChangeArrowheads="1"/>
          </p:cNvSpPr>
          <p:nvPr>
            <p:ph type="body" idx="4294967295"/>
          </p:nvPr>
        </p:nvSpPr>
        <p:spPr>
          <a:xfrm>
            <a:off x="6735767" y="1676400"/>
            <a:ext cx="4846637" cy="4343400"/>
          </a:xfrm>
        </p:spPr>
        <p:txBody>
          <a:bodyPr/>
          <a:lstStyle/>
          <a:p>
            <a:pPr marL="0" indent="0" eaLnBrk="1" hangingPunct="1">
              <a:spcBef>
                <a:spcPct val="0"/>
              </a:spcBef>
              <a:spcAft>
                <a:spcPct val="0"/>
              </a:spcAft>
              <a:buClr>
                <a:srgbClr val="FFFF00"/>
              </a:buClr>
              <a:buSzPts val="2400"/>
              <a:buFont typeface="Arial" panose="020B0604020202020204" pitchFamily="34" charset="0"/>
              <a:buNone/>
            </a:pPr>
            <a:r>
              <a:rPr lang="en-US" altLang="en-US" sz="2400" b="1" dirty="0">
                <a:solidFill>
                  <a:srgbClr val="FFFF00"/>
                </a:solidFill>
                <a:latin typeface="Libre Franklin Medium" pitchFamily="2" charset="77"/>
                <a:cs typeface="Arial" panose="020B0604020202020204" pitchFamily="34" charset="0"/>
                <a:sym typeface="Libre Franklin Medium" pitchFamily="2" charset="77"/>
              </a:rPr>
              <a:t>4-6-1 EXCEPTION (NEW): </a:t>
            </a:r>
            <a:r>
              <a:rPr lang="en-US" altLang="en-US" sz="2400" dirty="0">
                <a:solidFill>
                  <a:srgbClr val="FFFFFF"/>
                </a:solidFill>
                <a:latin typeface="Libre Franklin Medium" pitchFamily="2" charset="77"/>
                <a:cs typeface="Arial" panose="020B0604020202020204" pitchFamily="34" charset="0"/>
                <a:sym typeface="Libre Franklin Medium" pitchFamily="2" charset="77"/>
              </a:rPr>
              <a:t>Creates an exception to basket interference by allowing a player(s) to touch only the net while the ball is on or within the basket provided that the contact did not affect the ball.</a:t>
            </a:r>
            <a:br>
              <a:rPr lang="en-US" altLang="en-US" sz="2400" dirty="0">
                <a:solidFill>
                  <a:srgbClr val="FFFFFF"/>
                </a:solidFill>
                <a:latin typeface="Libre Franklin Medium" pitchFamily="2" charset="77"/>
                <a:cs typeface="Arial" panose="020B0604020202020204" pitchFamily="34" charset="0"/>
                <a:sym typeface="Libre Franklin Medium" pitchFamily="2" charset="77"/>
              </a:rPr>
            </a:br>
            <a:endParaRPr lang="en-US" altLang="en-US" sz="2400" dirty="0">
              <a:solidFill>
                <a:srgbClr val="FFFFFF"/>
              </a:solidFill>
              <a:latin typeface="Libre Franklin Medium" pitchFamily="2" charset="77"/>
              <a:cs typeface="Arial" panose="020B0604020202020204" pitchFamily="34" charset="0"/>
              <a:sym typeface="Libre Franklin Medium" pitchFamily="2" charset="77"/>
            </a:endParaRPr>
          </a:p>
          <a:p>
            <a:pPr marL="0" indent="0" eaLnBrk="1" hangingPunct="1">
              <a:spcAft>
                <a:spcPct val="0"/>
              </a:spcAft>
              <a:buClr>
                <a:srgbClr val="FF0000"/>
              </a:buClr>
              <a:buSzPts val="2400"/>
              <a:buFont typeface="Arial" panose="020B0604020202020204" pitchFamily="34" charset="0"/>
              <a:buNone/>
            </a:pPr>
            <a:r>
              <a:rPr lang="en-US" altLang="en-US" sz="2400" b="1" dirty="0">
                <a:solidFill>
                  <a:srgbClr val="FF0000"/>
                </a:solidFill>
                <a:latin typeface="Libre Franklin Medium" pitchFamily="2" charset="77"/>
                <a:cs typeface="Arial" panose="020B0604020202020204" pitchFamily="34" charset="0"/>
                <a:sym typeface="Libre Franklin Medium" pitchFamily="2" charset="77"/>
              </a:rPr>
              <a:t>Rationale: </a:t>
            </a:r>
            <a:r>
              <a:rPr lang="en-US" altLang="en-US" sz="2400" dirty="0">
                <a:solidFill>
                  <a:srgbClr val="FFFFFF"/>
                </a:solidFill>
                <a:latin typeface="Libre Franklin Medium" pitchFamily="2" charset="77"/>
                <a:cs typeface="Arial" panose="020B0604020202020204" pitchFamily="34" charset="0"/>
                <a:sym typeface="Libre Franklin Medium" pitchFamily="2" charset="77"/>
              </a:rPr>
              <a:t>Allows play to continue unless the contact of the net affects the try for goal.</a:t>
            </a:r>
            <a:endParaRPr lang="en-US" altLang="en-US" sz="2400" b="1" dirty="0">
              <a:solidFill>
                <a:srgbClr val="FFFFFF"/>
              </a:solidFill>
              <a:latin typeface="Libre Franklin Medium" pitchFamily="2" charset="77"/>
              <a:cs typeface="Arial" panose="020B0604020202020204" pitchFamily="34" charset="0"/>
              <a:sym typeface="Libre Franklin Medium" pitchFamily="2" charset="77"/>
            </a:endParaRPr>
          </a:p>
        </p:txBody>
      </p:sp>
      <p:pic>
        <p:nvPicPr>
          <p:cNvPr id="18435" name="Google Shape;122;p7" descr="A basketball player dunking a basketball&#10;&#10;Description automatically generated">
            <a:extLst>
              <a:ext uri="{FF2B5EF4-FFF2-40B4-BE49-F238E27FC236}">
                <a16:creationId xmlns:a16="http://schemas.microsoft.com/office/drawing/2014/main" id="{0BC05830-4668-F948-9EF3-98BCF2A2D498}"/>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981200"/>
            <a:ext cx="604043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A logo of a company&#10;&#10;Description automatically generated">
            <a:extLst>
              <a:ext uri="{FF2B5EF4-FFF2-40B4-BE49-F238E27FC236}">
                <a16:creationId xmlns:a16="http://schemas.microsoft.com/office/drawing/2014/main" id="{044FD036-52C9-856B-F0EE-04BB2FB74FAF}"/>
              </a:ext>
            </a:extLst>
          </p:cNvPr>
          <p:cNvPicPr>
            <a:picLocks noChangeAspect="1"/>
          </p:cNvPicPr>
          <p:nvPr/>
        </p:nvPicPr>
        <p:blipFill>
          <a:blip r:embed="rId4"/>
          <a:stretch>
            <a:fillRect/>
          </a:stretch>
        </p:blipFill>
        <p:spPr>
          <a:xfrm>
            <a:off x="10847293" y="6187638"/>
            <a:ext cx="1199403" cy="41988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Google Shape;128;p8">
            <a:extLst>
              <a:ext uri="{FF2B5EF4-FFF2-40B4-BE49-F238E27FC236}">
                <a16:creationId xmlns:a16="http://schemas.microsoft.com/office/drawing/2014/main" id="{B1413C8D-65B3-B87D-98FF-A7F22C8EF1DC}"/>
              </a:ext>
            </a:extLst>
          </p:cNvPr>
          <p:cNvSpPr txBox="1">
            <a:spLocks noGrp="1" noChangeArrowheads="1"/>
          </p:cNvSpPr>
          <p:nvPr>
            <p:ph type="title" idx="4294967295"/>
          </p:nvPr>
        </p:nvSpPr>
        <p:spPr>
          <a:xfrm>
            <a:off x="609600" y="274638"/>
            <a:ext cx="10972800" cy="1143000"/>
          </a:xfrm>
        </p:spPr>
        <p:txBody>
          <a:bodyPr/>
          <a:lstStyle/>
          <a:p>
            <a:pPr eaLnBrk="1" hangingPunct="1">
              <a:spcBef>
                <a:spcPct val="0"/>
              </a:spcBef>
              <a:spcAft>
                <a:spcPct val="0"/>
              </a:spcAft>
              <a:buClr>
                <a:srgbClr val="FFFFFF"/>
              </a:buClr>
              <a:buSzPts val="3600"/>
              <a:buFont typeface="Impact" panose="020B0806030902050204" pitchFamily="34" charset="0"/>
              <a:buNone/>
            </a:pPr>
            <a:r>
              <a:rPr lang="en-US" altLang="en-US" sz="3600" b="1" dirty="0">
                <a:solidFill>
                  <a:srgbClr val="FFFFFF"/>
                </a:solidFill>
                <a:latin typeface="Eras Demi ITC" panose="020B0602030504020804" pitchFamily="34" charset="77"/>
                <a:cs typeface="Arial" panose="020B0604020202020204" pitchFamily="34" charset="0"/>
                <a:sym typeface="Impact" panose="020B0806030902050204" pitchFamily="34" charset="0"/>
              </a:rPr>
              <a:t>Delay Of Game Warning</a:t>
            </a:r>
          </a:p>
        </p:txBody>
      </p:sp>
      <p:sp>
        <p:nvSpPr>
          <p:cNvPr id="129" name="Google Shape;129;p8">
            <a:extLst>
              <a:ext uri="{FF2B5EF4-FFF2-40B4-BE49-F238E27FC236}">
                <a16:creationId xmlns:a16="http://schemas.microsoft.com/office/drawing/2014/main" id="{B80477D2-E617-9904-9BB2-7BBE5CFC161F}"/>
              </a:ext>
            </a:extLst>
          </p:cNvPr>
          <p:cNvSpPr txBox="1">
            <a:spLocks noGrp="1"/>
          </p:cNvSpPr>
          <p:nvPr>
            <p:ph type="body" idx="4294967295"/>
          </p:nvPr>
        </p:nvSpPr>
        <p:spPr>
          <a:xfrm>
            <a:off x="550981" y="1676399"/>
            <a:ext cx="5181600" cy="4536831"/>
          </a:xfrm>
        </p:spPr>
        <p:txBody>
          <a:bodyPr>
            <a:normAutofit fontScale="92500" lnSpcReduction="10000"/>
          </a:bodyPr>
          <a:lstStyle/>
          <a:p>
            <a:pPr marL="0" indent="0" eaLnBrk="1" hangingPunct="1">
              <a:lnSpc>
                <a:spcPct val="110000"/>
              </a:lnSpc>
              <a:spcBef>
                <a:spcPct val="0"/>
              </a:spcBef>
              <a:spcAft>
                <a:spcPct val="0"/>
              </a:spcAft>
              <a:buClr>
                <a:srgbClr val="FFFF00"/>
              </a:buClr>
              <a:buSzTx/>
              <a:buFont typeface="Arial" panose="020B0604020202020204" pitchFamily="34" charset="0"/>
              <a:buNone/>
            </a:pPr>
            <a:r>
              <a:rPr lang="en-US" altLang="en-US" sz="2200" b="1" dirty="0">
                <a:solidFill>
                  <a:srgbClr val="FFFF00"/>
                </a:solidFill>
                <a:latin typeface="Libre Franklin Medium" pitchFamily="2" charset="77"/>
                <a:cs typeface="Arial" panose="020B0604020202020204" pitchFamily="34" charset="0"/>
                <a:sym typeface="Libre Franklin Medium" pitchFamily="2" charset="77"/>
              </a:rPr>
              <a:t>4-47-5 (NEW), 10-2-1g (NEW), 10-4-5b: </a:t>
            </a:r>
            <a:r>
              <a:rPr lang="en-US" altLang="en-US" sz="2200" dirty="0">
                <a:solidFill>
                  <a:srgbClr val="FFFFFF"/>
                </a:solidFill>
                <a:latin typeface="Libre Franklin Medium" pitchFamily="2" charset="77"/>
                <a:cs typeface="Arial" panose="020B0604020202020204" pitchFamily="34" charset="0"/>
                <a:sym typeface="Libre Franklin Medium" pitchFamily="2" charset="77"/>
              </a:rPr>
              <a:t>Changes the penalty for failing to immediately pass the ball to the nearer official when a whistle sounds from a player technical to a warning for delay for the first violation and a team technical for any subsequent offense. </a:t>
            </a:r>
            <a:br>
              <a:rPr lang="en-US" altLang="en-US" sz="2200" dirty="0">
                <a:solidFill>
                  <a:srgbClr val="FFFFFF"/>
                </a:solidFill>
                <a:latin typeface="Libre Franklin Medium" pitchFamily="2" charset="77"/>
                <a:cs typeface="Arial" panose="020B0604020202020204" pitchFamily="34" charset="0"/>
                <a:sym typeface="Libre Franklin Medium" pitchFamily="2" charset="77"/>
              </a:rPr>
            </a:br>
            <a:endParaRPr lang="en-US" altLang="en-US" sz="2200" dirty="0">
              <a:solidFill>
                <a:srgbClr val="FFFFFF"/>
              </a:solidFill>
              <a:latin typeface="Libre Franklin Medium" pitchFamily="2" charset="77"/>
              <a:cs typeface="Arial" panose="020B0604020202020204" pitchFamily="34" charset="0"/>
              <a:sym typeface="Libre Franklin Medium" pitchFamily="2" charset="77"/>
            </a:endParaRPr>
          </a:p>
          <a:p>
            <a:pPr marL="0" indent="0" eaLnBrk="1" hangingPunct="1">
              <a:lnSpc>
                <a:spcPct val="110000"/>
              </a:lnSpc>
              <a:spcAft>
                <a:spcPct val="0"/>
              </a:spcAft>
              <a:buClr>
                <a:srgbClr val="FF0000"/>
              </a:buClr>
              <a:buSzTx/>
              <a:buFont typeface="Arial" panose="020B0604020202020204" pitchFamily="34" charset="0"/>
              <a:buNone/>
            </a:pPr>
            <a:r>
              <a:rPr lang="en-US" altLang="en-US" sz="2200" b="1" dirty="0">
                <a:solidFill>
                  <a:srgbClr val="FF0000"/>
                </a:solidFill>
                <a:latin typeface="Libre Franklin Medium" pitchFamily="2" charset="77"/>
                <a:cs typeface="Arial" panose="020B0604020202020204" pitchFamily="34" charset="0"/>
                <a:sym typeface="Libre Franklin Medium" pitchFamily="2" charset="77"/>
              </a:rPr>
              <a:t>Rationale: </a:t>
            </a:r>
            <a:r>
              <a:rPr lang="en-US" altLang="en-US" sz="2200" dirty="0">
                <a:solidFill>
                  <a:srgbClr val="FFFFFF"/>
                </a:solidFill>
                <a:latin typeface="Libre Franklin Medium" pitchFamily="2" charset="77"/>
                <a:cs typeface="Arial" panose="020B0604020202020204" pitchFamily="34" charset="0"/>
                <a:sym typeface="Libre Franklin Medium" pitchFamily="2" charset="77"/>
              </a:rPr>
              <a:t>Allows officials to issue a warning before assessing a technical and the technical will now be assessed to the team and not the player, lessening the severity of the penalty while addressing the behavior.</a:t>
            </a:r>
            <a:endParaRPr lang="en-US" altLang="en-US" sz="2200" b="1" dirty="0">
              <a:solidFill>
                <a:srgbClr val="FFFFFF"/>
              </a:solidFill>
              <a:latin typeface="Libre Franklin Medium" pitchFamily="2" charset="77"/>
              <a:cs typeface="Arial" panose="020B0604020202020204" pitchFamily="34" charset="0"/>
              <a:sym typeface="Libre Franklin Medium" pitchFamily="2" charset="77"/>
            </a:endParaRPr>
          </a:p>
        </p:txBody>
      </p:sp>
      <p:pic>
        <p:nvPicPr>
          <p:cNvPr id="20484" name="Google Shape;130;p8" descr="A person holding a basketball&#10;&#10;Description automatically generated">
            <a:extLst>
              <a:ext uri="{FF2B5EF4-FFF2-40B4-BE49-F238E27FC236}">
                <a16:creationId xmlns:a16="http://schemas.microsoft.com/office/drawing/2014/main" id="{C6CD8D18-ADE6-F923-BD0D-AC2B15821103}"/>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l="10878" r="14639" b="-3"/>
          <a:stretch>
            <a:fillRect/>
          </a:stretch>
        </p:blipFill>
        <p:spPr bwMode="auto">
          <a:xfrm>
            <a:off x="6278563" y="1676400"/>
            <a:ext cx="4846637"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A logo of a company&#10;&#10;Description automatically generated">
            <a:extLst>
              <a:ext uri="{FF2B5EF4-FFF2-40B4-BE49-F238E27FC236}">
                <a16:creationId xmlns:a16="http://schemas.microsoft.com/office/drawing/2014/main" id="{AA7F8D5B-881B-F590-ED67-54708AB04242}"/>
              </a:ext>
            </a:extLst>
          </p:cNvPr>
          <p:cNvPicPr>
            <a:picLocks noChangeAspect="1"/>
          </p:cNvPicPr>
          <p:nvPr/>
        </p:nvPicPr>
        <p:blipFill>
          <a:blip r:embed="rId4"/>
          <a:stretch>
            <a:fillRect/>
          </a:stretch>
        </p:blipFill>
        <p:spPr>
          <a:xfrm>
            <a:off x="10847293" y="6187638"/>
            <a:ext cx="1199403" cy="41988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Google Shape;135;p9">
            <a:extLst>
              <a:ext uri="{FF2B5EF4-FFF2-40B4-BE49-F238E27FC236}">
                <a16:creationId xmlns:a16="http://schemas.microsoft.com/office/drawing/2014/main" id="{A333EBA2-CE87-A502-046E-D42906D8F55F}"/>
              </a:ext>
            </a:extLst>
          </p:cNvPr>
          <p:cNvSpPr txBox="1">
            <a:spLocks noGrp="1" noChangeArrowheads="1"/>
          </p:cNvSpPr>
          <p:nvPr>
            <p:ph type="title" idx="4294967295"/>
          </p:nvPr>
        </p:nvSpPr>
        <p:spPr>
          <a:xfrm>
            <a:off x="609600" y="274638"/>
            <a:ext cx="10972800" cy="1143000"/>
          </a:xfrm>
        </p:spPr>
        <p:txBody>
          <a:bodyPr/>
          <a:lstStyle/>
          <a:p>
            <a:pPr eaLnBrk="1" hangingPunct="1">
              <a:spcBef>
                <a:spcPct val="0"/>
              </a:spcBef>
              <a:spcAft>
                <a:spcPct val="0"/>
              </a:spcAft>
              <a:buClr>
                <a:srgbClr val="FFFFFF"/>
              </a:buClr>
              <a:buSzPts val="3600"/>
              <a:buFont typeface="Impact" panose="020B0806030902050204" pitchFamily="34" charset="0"/>
              <a:buNone/>
            </a:pPr>
            <a:r>
              <a:rPr lang="en-US" altLang="en-US" sz="3600" b="1" dirty="0">
                <a:solidFill>
                  <a:srgbClr val="FFFFFF"/>
                </a:solidFill>
                <a:latin typeface="Eras Demi ITC" panose="020B0602030504020804" pitchFamily="34" charset="77"/>
                <a:cs typeface="Arial" panose="020B0604020202020204" pitchFamily="34" charset="0"/>
                <a:sym typeface="Impact" panose="020B0806030902050204" pitchFamily="34" charset="0"/>
              </a:rPr>
              <a:t>Warning For Faking Being Fouled (Flopping)</a:t>
            </a:r>
          </a:p>
        </p:txBody>
      </p:sp>
      <p:sp>
        <p:nvSpPr>
          <p:cNvPr id="137" name="Google Shape;137;p9">
            <a:extLst>
              <a:ext uri="{FF2B5EF4-FFF2-40B4-BE49-F238E27FC236}">
                <a16:creationId xmlns:a16="http://schemas.microsoft.com/office/drawing/2014/main" id="{00D4671A-226D-1373-3B97-B1E4BF706924}"/>
              </a:ext>
            </a:extLst>
          </p:cNvPr>
          <p:cNvSpPr txBox="1">
            <a:spLocks noGrp="1"/>
          </p:cNvSpPr>
          <p:nvPr>
            <p:ph type="body" idx="4294967295"/>
          </p:nvPr>
        </p:nvSpPr>
        <p:spPr>
          <a:xfrm>
            <a:off x="6284428" y="1676400"/>
            <a:ext cx="5380037" cy="4343400"/>
          </a:xfrm>
        </p:spPr>
        <p:txBody>
          <a:bodyPr>
            <a:normAutofit fontScale="92500"/>
          </a:bodyPr>
          <a:lstStyle/>
          <a:p>
            <a:pPr marL="0" indent="0" eaLnBrk="1" hangingPunct="1">
              <a:spcBef>
                <a:spcPct val="0"/>
              </a:spcBef>
              <a:spcAft>
                <a:spcPct val="0"/>
              </a:spcAft>
              <a:buClr>
                <a:srgbClr val="FFFF00"/>
              </a:buClr>
              <a:buSzTx/>
              <a:buFont typeface="Arial" panose="020B0604020202020204" pitchFamily="34" charset="0"/>
              <a:buNone/>
            </a:pPr>
            <a:r>
              <a:rPr lang="en-US" altLang="en-US" sz="2200" b="1" dirty="0">
                <a:solidFill>
                  <a:srgbClr val="FFFF00"/>
                </a:solidFill>
                <a:latin typeface="Libre Franklin Medium" pitchFamily="2" charset="77"/>
                <a:cs typeface="Arial" panose="020B0604020202020204" pitchFamily="34" charset="0"/>
                <a:sym typeface="Libre Franklin Medium" pitchFamily="2" charset="77"/>
              </a:rPr>
              <a:t>4-49 (NEW), 6-4-4g, 10-2-1i (NEW), 10-4-6f: </a:t>
            </a:r>
            <a:r>
              <a:rPr lang="en-US" altLang="en-US" sz="2200" dirty="0">
                <a:solidFill>
                  <a:srgbClr val="FFFFFF"/>
                </a:solidFill>
                <a:latin typeface="Libre Franklin Medium" pitchFamily="2" charset="77"/>
                <a:cs typeface="Arial" panose="020B0604020202020204" pitchFamily="34" charset="0"/>
                <a:sym typeface="Libre Franklin Medium" pitchFamily="2" charset="77"/>
              </a:rPr>
              <a:t>Changes the penalty for faking being fouled from a player technical to a warning for the first violation and a team technical for any subsequent offense and adds a definition and examples.</a:t>
            </a:r>
            <a:br>
              <a:rPr lang="en-US" altLang="en-US" sz="2200" dirty="0">
                <a:solidFill>
                  <a:srgbClr val="FFFFFF"/>
                </a:solidFill>
                <a:latin typeface="Libre Franklin Medium" pitchFamily="2" charset="77"/>
                <a:cs typeface="Arial" panose="020B0604020202020204" pitchFamily="34" charset="0"/>
                <a:sym typeface="Libre Franklin Medium" pitchFamily="2" charset="77"/>
              </a:rPr>
            </a:br>
            <a:endParaRPr lang="en-US" altLang="en-US" sz="2200" dirty="0">
              <a:solidFill>
                <a:srgbClr val="FFFFFF"/>
              </a:solidFill>
              <a:latin typeface="Libre Franklin Medium" pitchFamily="2" charset="77"/>
              <a:cs typeface="Arial" panose="020B0604020202020204" pitchFamily="34" charset="0"/>
              <a:sym typeface="Libre Franklin Medium" pitchFamily="2" charset="77"/>
            </a:endParaRPr>
          </a:p>
          <a:p>
            <a:pPr marL="0" indent="0" eaLnBrk="1" hangingPunct="1">
              <a:spcAft>
                <a:spcPct val="0"/>
              </a:spcAft>
              <a:buClr>
                <a:srgbClr val="FF0000"/>
              </a:buClr>
              <a:buSzTx/>
              <a:buFont typeface="Arial" panose="020B0604020202020204" pitchFamily="34" charset="0"/>
              <a:buNone/>
            </a:pPr>
            <a:r>
              <a:rPr lang="en-US" altLang="en-US" sz="2200" b="1" dirty="0">
                <a:solidFill>
                  <a:srgbClr val="FF0000"/>
                </a:solidFill>
                <a:latin typeface="Libre Franklin Medium" pitchFamily="2" charset="77"/>
                <a:cs typeface="Arial" panose="020B0604020202020204" pitchFamily="34" charset="0"/>
                <a:sym typeface="Libre Franklin Medium" pitchFamily="2" charset="77"/>
              </a:rPr>
              <a:t>Rationale: </a:t>
            </a:r>
            <a:r>
              <a:rPr lang="en-US" altLang="en-US" sz="2200" dirty="0">
                <a:solidFill>
                  <a:srgbClr val="FFFFFF"/>
                </a:solidFill>
                <a:latin typeface="Libre Franklin Medium" pitchFamily="2" charset="77"/>
                <a:cs typeface="Arial" panose="020B0604020202020204" pitchFamily="34" charset="0"/>
                <a:sym typeface="Libre Franklin Medium" pitchFamily="2" charset="77"/>
              </a:rPr>
              <a:t>Allows officials to issue a warning before assessing a technical and the technical will now be assessed to the team and not the player, lessening the severity of the penalty while addressing the behavior.</a:t>
            </a:r>
            <a:endParaRPr lang="en-US" altLang="en-US" sz="2200" b="1" dirty="0">
              <a:solidFill>
                <a:srgbClr val="FFFFFF"/>
              </a:solidFill>
              <a:latin typeface="Libre Franklin Medium" pitchFamily="2" charset="77"/>
              <a:cs typeface="Arial" panose="020B0604020202020204" pitchFamily="34" charset="0"/>
              <a:sym typeface="Libre Franklin Medium" pitchFamily="2" charset="77"/>
            </a:endParaRPr>
          </a:p>
        </p:txBody>
      </p:sp>
      <p:pic>
        <p:nvPicPr>
          <p:cNvPr id="22531" name="Google Shape;136;p9" descr="A basketball game with a crowd watching&#10;&#10;Description automatically generated">
            <a:extLst>
              <a:ext uri="{FF2B5EF4-FFF2-40B4-BE49-F238E27FC236}">
                <a16:creationId xmlns:a16="http://schemas.microsoft.com/office/drawing/2014/main" id="{F9C3321D-F91C-DDBE-B297-C52F47837E07}"/>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t="4759" r="-2" b="5843"/>
          <a:stretch>
            <a:fillRect/>
          </a:stretch>
        </p:blipFill>
        <p:spPr bwMode="auto">
          <a:xfrm>
            <a:off x="1066800" y="1676400"/>
            <a:ext cx="4846638"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A logo of a company&#10;&#10;Description automatically generated">
            <a:extLst>
              <a:ext uri="{FF2B5EF4-FFF2-40B4-BE49-F238E27FC236}">
                <a16:creationId xmlns:a16="http://schemas.microsoft.com/office/drawing/2014/main" id="{2BDEA928-D6C7-B803-AB6C-1B38D54F81B1}"/>
              </a:ext>
            </a:extLst>
          </p:cNvPr>
          <p:cNvPicPr>
            <a:picLocks noChangeAspect="1"/>
          </p:cNvPicPr>
          <p:nvPr/>
        </p:nvPicPr>
        <p:blipFill>
          <a:blip r:embed="rId4"/>
          <a:stretch>
            <a:fillRect/>
          </a:stretch>
        </p:blipFill>
        <p:spPr>
          <a:xfrm>
            <a:off x="10847293" y="6187638"/>
            <a:ext cx="1199403" cy="41988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lorado's KJ Simpson technical foul for flopping vs. Stanford.mp4">
            <a:hlinkClick r:id="" action="ppaction://media"/>
            <a:extLst>
              <a:ext uri="{FF2B5EF4-FFF2-40B4-BE49-F238E27FC236}">
                <a16:creationId xmlns:a16="http://schemas.microsoft.com/office/drawing/2014/main" id="{48EFC178-9AA5-8804-8D96-C6E292892F9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046163" y="446088"/>
            <a:ext cx="10098087" cy="5680075"/>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030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mute="1">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harge   No call   T for flopping (He was warned by the referee for flopping earlier in that game).mp4">
            <a:hlinkClick r:id="" action="ppaction://media"/>
            <a:extLst>
              <a:ext uri="{FF2B5EF4-FFF2-40B4-BE49-F238E27FC236}">
                <a16:creationId xmlns:a16="http://schemas.microsoft.com/office/drawing/2014/main" id="{9F55510E-E26E-DE98-38C7-DA155E869D70}"/>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046163" y="446088"/>
            <a:ext cx="10098087" cy="5680075"/>
          </a:xfrm>
        </p:spPr>
      </p:pic>
    </p:spTree>
    <p:extLst>
      <p:ext uri="{BB962C8B-B14F-4D97-AF65-F5344CB8AC3E}">
        <p14:creationId xmlns:p14="http://schemas.microsoft.com/office/powerpoint/2010/main" val="4028086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07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mute="1">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Google Shape;147;p11">
            <a:extLst>
              <a:ext uri="{FF2B5EF4-FFF2-40B4-BE49-F238E27FC236}">
                <a16:creationId xmlns:a16="http://schemas.microsoft.com/office/drawing/2014/main" id="{2E3AD019-802D-BDFD-C9CF-0068E02420B5}"/>
              </a:ext>
            </a:extLst>
          </p:cNvPr>
          <p:cNvSpPr txBox="1">
            <a:spLocks noGrp="1" noChangeArrowheads="1"/>
          </p:cNvSpPr>
          <p:nvPr>
            <p:ph type="title" idx="4294967295"/>
          </p:nvPr>
        </p:nvSpPr>
        <p:spPr>
          <a:xfrm>
            <a:off x="609600" y="274638"/>
            <a:ext cx="10972800" cy="1143000"/>
          </a:xfrm>
        </p:spPr>
        <p:txBody>
          <a:bodyPr/>
          <a:lstStyle/>
          <a:p>
            <a:pPr eaLnBrk="1" hangingPunct="1">
              <a:spcBef>
                <a:spcPct val="0"/>
              </a:spcBef>
              <a:spcAft>
                <a:spcPct val="0"/>
              </a:spcAft>
              <a:buClr>
                <a:srgbClr val="FFFFFF"/>
              </a:buClr>
              <a:buSzPts val="3600"/>
              <a:buFont typeface="Impact" panose="020B0806030902050204" pitchFamily="34" charset="0"/>
              <a:buNone/>
            </a:pPr>
            <a:r>
              <a:rPr lang="en-US" altLang="en-US" sz="3600" b="1" dirty="0">
                <a:solidFill>
                  <a:srgbClr val="FFFFFF"/>
                </a:solidFill>
                <a:latin typeface="Eras Demi ITC" panose="020B0602030504020804" pitchFamily="34" charset="77"/>
                <a:cs typeface="Arial" panose="020B0604020202020204" pitchFamily="34" charset="0"/>
                <a:sym typeface="Impact" panose="020B0806030902050204" pitchFamily="34" charset="0"/>
              </a:rPr>
              <a:t>Out Of Bounds – Player, Ball</a:t>
            </a:r>
          </a:p>
        </p:txBody>
      </p:sp>
      <p:sp>
        <p:nvSpPr>
          <p:cNvPr id="26628" name="Google Shape;149;p11">
            <a:extLst>
              <a:ext uri="{FF2B5EF4-FFF2-40B4-BE49-F238E27FC236}">
                <a16:creationId xmlns:a16="http://schemas.microsoft.com/office/drawing/2014/main" id="{52590554-B25F-730B-2E4F-ABF72884F5FD}"/>
              </a:ext>
            </a:extLst>
          </p:cNvPr>
          <p:cNvSpPr txBox="1">
            <a:spLocks noGrp="1" noChangeArrowheads="1"/>
          </p:cNvSpPr>
          <p:nvPr>
            <p:ph type="body" idx="4294967295"/>
          </p:nvPr>
        </p:nvSpPr>
        <p:spPr>
          <a:xfrm>
            <a:off x="6735763" y="1676400"/>
            <a:ext cx="4846637" cy="4343400"/>
          </a:xfrm>
        </p:spPr>
        <p:txBody>
          <a:bodyPr>
            <a:normAutofit lnSpcReduction="10000"/>
          </a:bodyPr>
          <a:lstStyle/>
          <a:p>
            <a:pPr marL="0" indent="0" eaLnBrk="1" hangingPunct="1">
              <a:spcBef>
                <a:spcPct val="0"/>
              </a:spcBef>
              <a:spcAft>
                <a:spcPct val="0"/>
              </a:spcAft>
              <a:buClr>
                <a:srgbClr val="FFFF00"/>
              </a:buClr>
              <a:buSzPts val="2200"/>
              <a:buFont typeface="Arial" panose="020B0604020202020204" pitchFamily="34" charset="0"/>
              <a:buNone/>
            </a:pPr>
            <a:r>
              <a:rPr lang="en-US" altLang="en-US" sz="2200" b="1" dirty="0">
                <a:solidFill>
                  <a:srgbClr val="FFFF00"/>
                </a:solidFill>
                <a:latin typeface="Libre Franklin Medium" pitchFamily="2" charset="77"/>
                <a:cs typeface="Arial" panose="020B0604020202020204" pitchFamily="34" charset="0"/>
                <a:sym typeface="Libre Franklin Medium" pitchFamily="2" charset="77"/>
              </a:rPr>
              <a:t>7-1-1: </a:t>
            </a:r>
            <a:r>
              <a:rPr lang="en-US" altLang="en-US" sz="2200" dirty="0">
                <a:solidFill>
                  <a:srgbClr val="FFFFFF"/>
                </a:solidFill>
                <a:latin typeface="Libre Franklin Medium" pitchFamily="2" charset="77"/>
                <a:cs typeface="Arial" panose="020B0604020202020204" pitchFamily="34" charset="0"/>
                <a:sym typeface="Libre Franklin Medium" pitchFamily="2" charset="77"/>
              </a:rPr>
              <a:t>Establishes that a player is out of bounds if contact by a teammate or other bench personnel outside the boundary line provides an advantage, allowing the player to remain in bounds.</a:t>
            </a:r>
            <a:br>
              <a:rPr lang="en-US" altLang="en-US" sz="2200" dirty="0">
                <a:solidFill>
                  <a:srgbClr val="FFFFFF"/>
                </a:solidFill>
                <a:latin typeface="Libre Franklin Medium" pitchFamily="2" charset="77"/>
                <a:cs typeface="Arial" panose="020B0604020202020204" pitchFamily="34" charset="0"/>
                <a:sym typeface="Libre Franklin Medium" pitchFamily="2" charset="77"/>
              </a:rPr>
            </a:br>
            <a:endParaRPr lang="en-US" altLang="en-US" sz="2200" dirty="0">
              <a:solidFill>
                <a:srgbClr val="FFFFFF"/>
              </a:solidFill>
              <a:latin typeface="Libre Franklin Medium" pitchFamily="2" charset="77"/>
              <a:cs typeface="Arial" panose="020B0604020202020204" pitchFamily="34" charset="0"/>
              <a:sym typeface="Libre Franklin Medium" pitchFamily="2" charset="77"/>
            </a:endParaRPr>
          </a:p>
          <a:p>
            <a:pPr marL="0" indent="0" eaLnBrk="1" hangingPunct="1">
              <a:spcAft>
                <a:spcPct val="0"/>
              </a:spcAft>
              <a:buClr>
                <a:srgbClr val="FF0000"/>
              </a:buClr>
              <a:buSzPts val="2200"/>
              <a:buFont typeface="Arial" panose="020B0604020202020204" pitchFamily="34" charset="0"/>
              <a:buNone/>
            </a:pPr>
            <a:r>
              <a:rPr lang="en-US" altLang="en-US" sz="2200" b="1" dirty="0">
                <a:solidFill>
                  <a:srgbClr val="FF0000"/>
                </a:solidFill>
                <a:latin typeface="Libre Franklin Medium" pitchFamily="2" charset="77"/>
                <a:cs typeface="Arial" panose="020B0604020202020204" pitchFamily="34" charset="0"/>
                <a:sym typeface="Libre Franklin Medium" pitchFamily="2" charset="77"/>
              </a:rPr>
              <a:t>Rationale: </a:t>
            </a:r>
            <a:r>
              <a:rPr lang="en-US" altLang="en-US" sz="2200" dirty="0">
                <a:solidFill>
                  <a:srgbClr val="FFFFFF"/>
                </a:solidFill>
                <a:latin typeface="Libre Franklin Medium" pitchFamily="2" charset="77"/>
                <a:cs typeface="Arial" panose="020B0604020202020204" pitchFamily="34" charset="0"/>
                <a:sym typeface="Libre Franklin Medium" pitchFamily="2" charset="77"/>
              </a:rPr>
              <a:t>Establishes that a player cannot be assisted from outside the boundary line by teammates or bench personnel to remain in-bounds.</a:t>
            </a:r>
            <a:endParaRPr lang="en-US" altLang="en-US" sz="2200" b="1" dirty="0">
              <a:solidFill>
                <a:srgbClr val="FFFFFF"/>
              </a:solidFill>
              <a:latin typeface="Libre Franklin Medium" pitchFamily="2" charset="77"/>
              <a:cs typeface="Arial" panose="020B0604020202020204" pitchFamily="34" charset="0"/>
              <a:sym typeface="Libre Franklin Medium" pitchFamily="2" charset="77"/>
            </a:endParaRPr>
          </a:p>
        </p:txBody>
      </p:sp>
      <p:pic>
        <p:nvPicPr>
          <p:cNvPr id="26627" name="Google Shape;148;p11" descr="A basketball player in blue uniform jumping over a basketball&#10;&#10;Description automatically generated">
            <a:extLst>
              <a:ext uri="{FF2B5EF4-FFF2-40B4-BE49-F238E27FC236}">
                <a16:creationId xmlns:a16="http://schemas.microsoft.com/office/drawing/2014/main" id="{925A4084-8CC5-2E42-5508-22184C976F38}"/>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l="17990" t="-2" r="-3" b="9019"/>
          <a:stretch>
            <a:fillRect/>
          </a:stretch>
        </p:blipFill>
        <p:spPr bwMode="auto">
          <a:xfrm>
            <a:off x="609600" y="1676400"/>
            <a:ext cx="5456238" cy="444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A logo of a company&#10;&#10;Description automatically generated">
            <a:extLst>
              <a:ext uri="{FF2B5EF4-FFF2-40B4-BE49-F238E27FC236}">
                <a16:creationId xmlns:a16="http://schemas.microsoft.com/office/drawing/2014/main" id="{280F8592-36CC-5873-0DD8-5F4C7E2397C5}"/>
              </a:ext>
            </a:extLst>
          </p:cNvPr>
          <p:cNvPicPr>
            <a:picLocks noChangeAspect="1"/>
          </p:cNvPicPr>
          <p:nvPr/>
        </p:nvPicPr>
        <p:blipFill>
          <a:blip r:embed="rId4"/>
          <a:stretch>
            <a:fillRect/>
          </a:stretch>
        </p:blipFill>
        <p:spPr>
          <a:xfrm>
            <a:off x="10847293" y="6187638"/>
            <a:ext cx="1199403" cy="41988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Google Shape;154;p12">
            <a:extLst>
              <a:ext uri="{FF2B5EF4-FFF2-40B4-BE49-F238E27FC236}">
                <a16:creationId xmlns:a16="http://schemas.microsoft.com/office/drawing/2014/main" id="{1E9F97D1-7B2D-3D58-E8B2-D045172D31BC}"/>
              </a:ext>
            </a:extLst>
          </p:cNvPr>
          <p:cNvSpPr txBox="1">
            <a:spLocks noGrp="1" noChangeArrowheads="1"/>
          </p:cNvSpPr>
          <p:nvPr>
            <p:ph type="title" idx="4294967295"/>
          </p:nvPr>
        </p:nvSpPr>
        <p:spPr>
          <a:xfrm>
            <a:off x="0" y="274638"/>
            <a:ext cx="6477000" cy="1143000"/>
          </a:xfrm>
        </p:spPr>
        <p:txBody>
          <a:bodyPr/>
          <a:lstStyle/>
          <a:p>
            <a:pPr eaLnBrk="1" hangingPunct="1">
              <a:spcBef>
                <a:spcPct val="0"/>
              </a:spcBef>
              <a:spcAft>
                <a:spcPct val="0"/>
              </a:spcAft>
              <a:buClr>
                <a:srgbClr val="FFFFFF"/>
              </a:buClr>
              <a:buSzPts val="3600"/>
              <a:buFont typeface="Impact" panose="020B0806030902050204" pitchFamily="34" charset="0"/>
              <a:buNone/>
            </a:pPr>
            <a:r>
              <a:rPr lang="en-US" altLang="en-US" sz="3600" b="1" dirty="0">
                <a:solidFill>
                  <a:srgbClr val="FFFFFF"/>
                </a:solidFill>
                <a:latin typeface="Eras Demi ITC" panose="020B0602030504020804" pitchFamily="34" charset="77"/>
                <a:cs typeface="Arial" panose="020B0604020202020204" pitchFamily="34" charset="0"/>
                <a:sym typeface="Impact" panose="020B0806030902050204" pitchFamily="34" charset="0"/>
              </a:rPr>
              <a:t>Shot Clock</a:t>
            </a:r>
          </a:p>
        </p:txBody>
      </p:sp>
      <p:sp>
        <p:nvSpPr>
          <p:cNvPr id="28675" name="Google Shape;155;p12">
            <a:extLst>
              <a:ext uri="{FF2B5EF4-FFF2-40B4-BE49-F238E27FC236}">
                <a16:creationId xmlns:a16="http://schemas.microsoft.com/office/drawing/2014/main" id="{8A8D5AE2-C531-27CA-D718-BFFB5E04E3EE}"/>
              </a:ext>
            </a:extLst>
          </p:cNvPr>
          <p:cNvSpPr txBox="1">
            <a:spLocks noGrp="1" noChangeArrowheads="1"/>
          </p:cNvSpPr>
          <p:nvPr>
            <p:ph type="body" idx="4294967295"/>
          </p:nvPr>
        </p:nvSpPr>
        <p:spPr>
          <a:xfrm>
            <a:off x="815181" y="1417637"/>
            <a:ext cx="4846638" cy="4994885"/>
          </a:xfrm>
        </p:spPr>
        <p:txBody>
          <a:bodyPr>
            <a:normAutofit lnSpcReduction="10000"/>
          </a:bodyPr>
          <a:lstStyle/>
          <a:p>
            <a:pPr marL="0" indent="0" eaLnBrk="1" hangingPunct="1">
              <a:spcBef>
                <a:spcPct val="0"/>
              </a:spcBef>
              <a:spcAft>
                <a:spcPct val="0"/>
              </a:spcAft>
              <a:buClr>
                <a:srgbClr val="FFFF00"/>
              </a:buClr>
              <a:buSzPts val="1900"/>
              <a:buFont typeface="Arial" panose="020B0604020202020204" pitchFamily="34" charset="0"/>
              <a:buNone/>
            </a:pPr>
            <a:r>
              <a:rPr lang="en-US" altLang="en-US" sz="1900" b="1" dirty="0">
                <a:solidFill>
                  <a:srgbClr val="FFFF00"/>
                </a:solidFill>
                <a:latin typeface="Libre Franklin Medium" pitchFamily="2" charset="77"/>
                <a:cs typeface="Arial" panose="020B0604020202020204" pitchFamily="34" charset="0"/>
                <a:sym typeface="Libre Franklin Medium" pitchFamily="2" charset="77"/>
              </a:rPr>
              <a:t>9-10-1a NOTE (NEW), 4-10: </a:t>
            </a:r>
            <a:r>
              <a:rPr lang="en-US" altLang="en-US" sz="1900" dirty="0">
                <a:solidFill>
                  <a:srgbClr val="FFFFFF"/>
                </a:solidFill>
                <a:latin typeface="Libre Franklin Medium" pitchFamily="2" charset="77"/>
                <a:cs typeface="Arial" panose="020B0604020202020204" pitchFamily="34" charset="0"/>
                <a:sym typeface="Libre Franklin Medium" pitchFamily="2" charset="77"/>
              </a:rPr>
              <a:t>Allows state associations to adopt a modification to the closely guarded rule if they have adopted the 35-second shot clock, allowing players to dribble the ball for more than five seconds while closely guarded and maintain that a player may not hold the ball for five or more seconds.</a:t>
            </a:r>
            <a:br>
              <a:rPr lang="en-US" altLang="en-US" sz="1900" dirty="0">
                <a:solidFill>
                  <a:srgbClr val="FFFFFF"/>
                </a:solidFill>
                <a:latin typeface="Libre Franklin Medium" pitchFamily="2" charset="77"/>
                <a:cs typeface="Arial" panose="020B0604020202020204" pitchFamily="34" charset="0"/>
                <a:sym typeface="Libre Franklin Medium" pitchFamily="2" charset="77"/>
              </a:rPr>
            </a:br>
            <a:endParaRPr lang="en-US" altLang="en-US" sz="1900" dirty="0">
              <a:solidFill>
                <a:srgbClr val="FFFFFF"/>
              </a:solidFill>
              <a:latin typeface="Libre Franklin Medium" pitchFamily="2" charset="77"/>
              <a:cs typeface="Arial" panose="020B0604020202020204" pitchFamily="34" charset="0"/>
              <a:sym typeface="Libre Franklin Medium" pitchFamily="2" charset="77"/>
            </a:endParaRPr>
          </a:p>
          <a:p>
            <a:pPr marL="0" indent="0" eaLnBrk="1" hangingPunct="1">
              <a:spcAft>
                <a:spcPct val="0"/>
              </a:spcAft>
              <a:buClr>
                <a:srgbClr val="FF0000"/>
              </a:buClr>
              <a:buSzPts val="1900"/>
              <a:buFont typeface="Arial" panose="020B0604020202020204" pitchFamily="34" charset="0"/>
              <a:buNone/>
            </a:pPr>
            <a:r>
              <a:rPr lang="en-US" altLang="en-US" sz="1900" b="1" dirty="0">
                <a:solidFill>
                  <a:srgbClr val="FF0000"/>
                </a:solidFill>
                <a:latin typeface="Libre Franklin Medium" pitchFamily="2" charset="77"/>
                <a:cs typeface="Arial" panose="020B0604020202020204" pitchFamily="34" charset="0"/>
                <a:sym typeface="Libre Franklin Medium" pitchFamily="2" charset="77"/>
              </a:rPr>
              <a:t>Rationale: </a:t>
            </a:r>
            <a:r>
              <a:rPr lang="en-US" altLang="en-US" sz="1900" dirty="0">
                <a:solidFill>
                  <a:srgbClr val="FFFFFF"/>
                </a:solidFill>
                <a:latin typeface="Libre Franklin Medium" pitchFamily="2" charset="77"/>
                <a:cs typeface="Arial" panose="020B0604020202020204" pitchFamily="34" charset="0"/>
                <a:sym typeface="Libre Franklin Medium" pitchFamily="2" charset="77"/>
              </a:rPr>
              <a:t>Permits states utilizing the 35-second shot clock to allow players to dribble without enforcing the closely guarded rule since they have a 35-second time limit to attempt a try for goal, maintaining an appropriate pace of play.</a:t>
            </a:r>
            <a:endParaRPr lang="en-US" altLang="en-US" sz="1900" b="1" dirty="0">
              <a:solidFill>
                <a:srgbClr val="FFFFFF"/>
              </a:solidFill>
              <a:latin typeface="Libre Franklin Medium" pitchFamily="2" charset="77"/>
              <a:cs typeface="Arial" panose="020B0604020202020204" pitchFamily="34" charset="0"/>
              <a:sym typeface="Libre Franklin Medium" pitchFamily="2" charset="77"/>
            </a:endParaRPr>
          </a:p>
        </p:txBody>
      </p:sp>
      <p:pic>
        <p:nvPicPr>
          <p:cNvPr id="28676" name="Google Shape;156;p12" descr="A person standing in front of a digital scoreboard&#10;&#10;Description automatically generated">
            <a:extLst>
              <a:ext uri="{FF2B5EF4-FFF2-40B4-BE49-F238E27FC236}">
                <a16:creationId xmlns:a16="http://schemas.microsoft.com/office/drawing/2014/main" id="{7BBBFBD4-5D72-7625-E3DD-73D989819F6B}"/>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l="16348" r="13916" b="2"/>
          <a:stretch>
            <a:fillRect/>
          </a:stretch>
        </p:blipFill>
        <p:spPr bwMode="auto">
          <a:xfrm>
            <a:off x="7391400" y="3648075"/>
            <a:ext cx="3429000" cy="307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Google Shape;157;p12" descr="A basketball game with a referee and players&#10;&#10;Description automatically generated">
            <a:extLst>
              <a:ext uri="{FF2B5EF4-FFF2-40B4-BE49-F238E27FC236}">
                <a16:creationId xmlns:a16="http://schemas.microsoft.com/office/drawing/2014/main" id="{823273B6-978E-31A3-32CE-8D8F324B8440}"/>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457200"/>
            <a:ext cx="52832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A logo of a company&#10;&#10;Description automatically generated">
            <a:extLst>
              <a:ext uri="{FF2B5EF4-FFF2-40B4-BE49-F238E27FC236}">
                <a16:creationId xmlns:a16="http://schemas.microsoft.com/office/drawing/2014/main" id="{91A53F83-37AE-21D1-9A6C-74F1A4CBB576}"/>
              </a:ext>
            </a:extLst>
          </p:cNvPr>
          <p:cNvPicPr>
            <a:picLocks noChangeAspect="1"/>
          </p:cNvPicPr>
          <p:nvPr/>
        </p:nvPicPr>
        <p:blipFill>
          <a:blip r:embed="rId5"/>
          <a:stretch>
            <a:fillRect/>
          </a:stretch>
        </p:blipFill>
        <p:spPr>
          <a:xfrm>
            <a:off x="10847293" y="6187638"/>
            <a:ext cx="1199403" cy="41988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Google Shape;162;p13">
            <a:extLst>
              <a:ext uri="{FF2B5EF4-FFF2-40B4-BE49-F238E27FC236}">
                <a16:creationId xmlns:a16="http://schemas.microsoft.com/office/drawing/2014/main" id="{5E27964F-CC18-89C2-66C2-04A4BE481980}"/>
              </a:ext>
            </a:extLst>
          </p:cNvPr>
          <p:cNvSpPr txBox="1">
            <a:spLocks noGrp="1" noChangeArrowheads="1"/>
          </p:cNvSpPr>
          <p:nvPr>
            <p:ph type="title" idx="4294967295"/>
          </p:nvPr>
        </p:nvSpPr>
        <p:spPr>
          <a:xfrm>
            <a:off x="609600" y="274638"/>
            <a:ext cx="10972800" cy="1143000"/>
          </a:xfrm>
        </p:spPr>
        <p:txBody>
          <a:bodyPr/>
          <a:lstStyle/>
          <a:p>
            <a:pPr eaLnBrk="1" hangingPunct="1">
              <a:spcBef>
                <a:spcPct val="0"/>
              </a:spcBef>
              <a:spcAft>
                <a:spcPct val="0"/>
              </a:spcAft>
              <a:buClr>
                <a:srgbClr val="FFFFFF"/>
              </a:buClr>
              <a:buSzPts val="3600"/>
              <a:buFont typeface="Impact" panose="020B0806030902050204" pitchFamily="34" charset="0"/>
              <a:buNone/>
            </a:pPr>
            <a:r>
              <a:rPr lang="en-US" altLang="en-US" sz="3600" b="1" dirty="0">
                <a:solidFill>
                  <a:srgbClr val="FFFFFF"/>
                </a:solidFill>
                <a:latin typeface="Eras Demi ITC" panose="020B0602030504020804" pitchFamily="34" charset="77"/>
                <a:cs typeface="Arial" panose="020B0604020202020204" pitchFamily="34" charset="0"/>
                <a:sym typeface="Impact" panose="020B0806030902050204" pitchFamily="34" charset="0"/>
              </a:rPr>
              <a:t>Technical Fouls</a:t>
            </a:r>
          </a:p>
        </p:txBody>
      </p:sp>
      <p:sp>
        <p:nvSpPr>
          <p:cNvPr id="30724" name="Google Shape;164;p13">
            <a:extLst>
              <a:ext uri="{FF2B5EF4-FFF2-40B4-BE49-F238E27FC236}">
                <a16:creationId xmlns:a16="http://schemas.microsoft.com/office/drawing/2014/main" id="{B3018F9B-A190-E512-8046-6831D92DFE60}"/>
              </a:ext>
            </a:extLst>
          </p:cNvPr>
          <p:cNvSpPr txBox="1">
            <a:spLocks noGrp="1" noChangeArrowheads="1"/>
          </p:cNvSpPr>
          <p:nvPr>
            <p:ph type="body" idx="4294967295"/>
          </p:nvPr>
        </p:nvSpPr>
        <p:spPr>
          <a:xfrm>
            <a:off x="6735763" y="1547446"/>
            <a:ext cx="4846637" cy="4794738"/>
          </a:xfrm>
        </p:spPr>
        <p:txBody>
          <a:bodyPr>
            <a:normAutofit lnSpcReduction="10000"/>
          </a:bodyPr>
          <a:lstStyle/>
          <a:p>
            <a:pPr marL="0" indent="0" eaLnBrk="1" hangingPunct="1">
              <a:spcBef>
                <a:spcPct val="0"/>
              </a:spcBef>
              <a:spcAft>
                <a:spcPct val="0"/>
              </a:spcAft>
              <a:buClr>
                <a:srgbClr val="FFFF00"/>
              </a:buClr>
              <a:buSzPts val="2000"/>
              <a:buFont typeface="Arial" panose="020B0604020202020204" pitchFamily="34" charset="0"/>
              <a:buNone/>
            </a:pPr>
            <a:r>
              <a:rPr lang="en-US" altLang="en-US" sz="2000" b="1" dirty="0">
                <a:solidFill>
                  <a:srgbClr val="FFFF00"/>
                </a:solidFill>
                <a:latin typeface="Libre Franklin Medium" pitchFamily="2" charset="77"/>
                <a:cs typeface="Arial" panose="020B0604020202020204" pitchFamily="34" charset="0"/>
                <a:sym typeface="Libre Franklin Medium" pitchFamily="2" charset="77"/>
              </a:rPr>
              <a:t>10-1-1 PENALTY, 10-1-2 PENALTY, 10-2-7 PENALTY (NEW), 10-5-1 PENALTY(NEW): </a:t>
            </a:r>
            <a:r>
              <a:rPr lang="en-US" altLang="en-US" sz="2000" dirty="0">
                <a:solidFill>
                  <a:srgbClr val="FFFFFF"/>
                </a:solidFill>
                <a:latin typeface="Libre Franklin Medium" pitchFamily="2" charset="77"/>
                <a:cs typeface="Arial" panose="020B0604020202020204" pitchFamily="34" charset="0"/>
                <a:sym typeface="Libre Franklin Medium" pitchFamily="2" charset="77"/>
              </a:rPr>
              <a:t>Establishes that all administrative, team and bench technical fouls that occur during pregame offset – no free throws are awarded – and the game will start with a jump ball and the head coach does not lose the privilege of the coaching box.</a:t>
            </a:r>
            <a:br>
              <a:rPr lang="en-US" altLang="en-US" sz="2000" dirty="0">
                <a:solidFill>
                  <a:srgbClr val="FFFFFF"/>
                </a:solidFill>
                <a:latin typeface="Libre Franklin Medium" pitchFamily="2" charset="77"/>
                <a:cs typeface="Arial" panose="020B0604020202020204" pitchFamily="34" charset="0"/>
                <a:sym typeface="Libre Franklin Medium" pitchFamily="2" charset="77"/>
              </a:rPr>
            </a:br>
            <a:endParaRPr lang="en-US" altLang="en-US" sz="2000" dirty="0">
              <a:solidFill>
                <a:srgbClr val="FFFFFF"/>
              </a:solidFill>
              <a:latin typeface="Libre Franklin Medium" pitchFamily="2" charset="77"/>
              <a:cs typeface="Arial" panose="020B0604020202020204" pitchFamily="34" charset="0"/>
              <a:sym typeface="Libre Franklin Medium" pitchFamily="2" charset="77"/>
            </a:endParaRPr>
          </a:p>
          <a:p>
            <a:pPr marL="0" indent="0" eaLnBrk="1" hangingPunct="1">
              <a:spcAft>
                <a:spcPct val="0"/>
              </a:spcAft>
              <a:buClr>
                <a:srgbClr val="FF0000"/>
              </a:buClr>
              <a:buSzPts val="2000"/>
              <a:buFont typeface="Arial" panose="020B0604020202020204" pitchFamily="34" charset="0"/>
              <a:buNone/>
            </a:pPr>
            <a:r>
              <a:rPr lang="en-US" altLang="en-US" sz="2000" b="1" dirty="0">
                <a:solidFill>
                  <a:srgbClr val="FF0000"/>
                </a:solidFill>
                <a:latin typeface="Libre Franklin Medium" pitchFamily="2" charset="77"/>
                <a:cs typeface="Arial" panose="020B0604020202020204" pitchFamily="34" charset="0"/>
                <a:sym typeface="Libre Franklin Medium" pitchFamily="2" charset="77"/>
              </a:rPr>
              <a:t>Rationale: </a:t>
            </a:r>
            <a:r>
              <a:rPr lang="en-US" altLang="en-US" sz="2000" dirty="0">
                <a:solidFill>
                  <a:srgbClr val="FFFFFF"/>
                </a:solidFill>
                <a:latin typeface="Libre Franklin Medium" pitchFamily="2" charset="77"/>
                <a:cs typeface="Arial" panose="020B0604020202020204" pitchFamily="34" charset="0"/>
                <a:sym typeface="Libre Franklin Medium" pitchFamily="2" charset="77"/>
              </a:rPr>
              <a:t>Clarifies that an equal number of technical fouls committed by both teams during pregame offset and establishes how the game will start after offsetting technical fouls.</a:t>
            </a:r>
            <a:endParaRPr lang="en-US" altLang="en-US" sz="2000" b="1" dirty="0">
              <a:solidFill>
                <a:srgbClr val="FFFFFF"/>
              </a:solidFill>
              <a:latin typeface="Libre Franklin Medium" pitchFamily="2" charset="77"/>
              <a:cs typeface="Arial" panose="020B0604020202020204" pitchFamily="34" charset="0"/>
              <a:sym typeface="Libre Franklin Medium" pitchFamily="2" charset="77"/>
            </a:endParaRPr>
          </a:p>
        </p:txBody>
      </p:sp>
      <p:pic>
        <p:nvPicPr>
          <p:cNvPr id="30723" name="Google Shape;163;p13" descr="A group of men playing basketball&#10;&#10;Description automatically generated">
            <a:extLst>
              <a:ext uri="{FF2B5EF4-FFF2-40B4-BE49-F238E27FC236}">
                <a16:creationId xmlns:a16="http://schemas.microsoft.com/office/drawing/2014/main" id="{EC8F2D8F-4F42-936D-568D-39AA2FB1EAFB}"/>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l="17912" r="19324"/>
          <a:stretch>
            <a:fillRect/>
          </a:stretch>
        </p:blipFill>
        <p:spPr bwMode="auto">
          <a:xfrm>
            <a:off x="609600" y="1547446"/>
            <a:ext cx="5088643" cy="456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A logo of a company&#10;&#10;Description automatically generated">
            <a:extLst>
              <a:ext uri="{FF2B5EF4-FFF2-40B4-BE49-F238E27FC236}">
                <a16:creationId xmlns:a16="http://schemas.microsoft.com/office/drawing/2014/main" id="{A5DCBC15-FDFF-A833-137E-BF4592DDFB0B}"/>
              </a:ext>
            </a:extLst>
          </p:cNvPr>
          <p:cNvPicPr>
            <a:picLocks noChangeAspect="1"/>
          </p:cNvPicPr>
          <p:nvPr/>
        </p:nvPicPr>
        <p:blipFill>
          <a:blip r:embed="rId4"/>
          <a:stretch>
            <a:fillRect/>
          </a:stretch>
        </p:blipFill>
        <p:spPr>
          <a:xfrm>
            <a:off x="10847293" y="6187638"/>
            <a:ext cx="1199403" cy="41988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Google Shape;169;p14">
            <a:extLst>
              <a:ext uri="{FF2B5EF4-FFF2-40B4-BE49-F238E27FC236}">
                <a16:creationId xmlns:a16="http://schemas.microsoft.com/office/drawing/2014/main" id="{3F0BFD13-D717-F19E-CAA6-84EE8933F9D2}"/>
              </a:ext>
            </a:extLst>
          </p:cNvPr>
          <p:cNvSpPr txBox="1">
            <a:spLocks noGrp="1" noChangeArrowheads="1"/>
          </p:cNvSpPr>
          <p:nvPr>
            <p:ph type="title" idx="4294967295"/>
          </p:nvPr>
        </p:nvSpPr>
        <p:spPr>
          <a:xfrm>
            <a:off x="609600" y="274638"/>
            <a:ext cx="10972800" cy="1143000"/>
          </a:xfrm>
        </p:spPr>
        <p:txBody>
          <a:bodyPr/>
          <a:lstStyle/>
          <a:p>
            <a:pPr eaLnBrk="1" hangingPunct="1">
              <a:spcBef>
                <a:spcPct val="0"/>
              </a:spcBef>
              <a:spcAft>
                <a:spcPct val="0"/>
              </a:spcAft>
              <a:buClr>
                <a:srgbClr val="FFFFFF"/>
              </a:buClr>
              <a:buSzPts val="3600"/>
              <a:buFont typeface="Impact" panose="020B0806030902050204" pitchFamily="34" charset="0"/>
              <a:buNone/>
            </a:pPr>
            <a:r>
              <a:rPr lang="en-US" altLang="en-US" sz="3600" b="1" dirty="0">
                <a:solidFill>
                  <a:srgbClr val="FFFFFF"/>
                </a:solidFill>
                <a:latin typeface="Eras Demi ITC" panose="020B0602030504020804" pitchFamily="34" charset="77"/>
                <a:cs typeface="Arial" panose="020B0604020202020204" pitchFamily="34" charset="0"/>
                <a:sym typeface="Impact" panose="020B0806030902050204" pitchFamily="34" charset="0"/>
              </a:rPr>
              <a:t>Technical Fouls</a:t>
            </a:r>
          </a:p>
        </p:txBody>
      </p:sp>
      <p:sp>
        <p:nvSpPr>
          <p:cNvPr id="32771" name="Google Shape;170;p14">
            <a:extLst>
              <a:ext uri="{FF2B5EF4-FFF2-40B4-BE49-F238E27FC236}">
                <a16:creationId xmlns:a16="http://schemas.microsoft.com/office/drawing/2014/main" id="{000A9F08-30A5-C5CE-B539-CE9D5754A950}"/>
              </a:ext>
            </a:extLst>
          </p:cNvPr>
          <p:cNvSpPr txBox="1">
            <a:spLocks noGrp="1" noChangeArrowheads="1"/>
          </p:cNvSpPr>
          <p:nvPr>
            <p:ph type="body" idx="4294967295"/>
          </p:nvPr>
        </p:nvSpPr>
        <p:spPr>
          <a:xfrm>
            <a:off x="609600" y="1629508"/>
            <a:ext cx="4846638" cy="4343400"/>
          </a:xfrm>
        </p:spPr>
        <p:txBody>
          <a:bodyPr>
            <a:normAutofit fontScale="92500"/>
          </a:bodyPr>
          <a:lstStyle/>
          <a:p>
            <a:pPr marL="0" indent="0" eaLnBrk="1" hangingPunct="1">
              <a:spcBef>
                <a:spcPct val="0"/>
              </a:spcBef>
              <a:spcAft>
                <a:spcPct val="0"/>
              </a:spcAft>
              <a:buClr>
                <a:srgbClr val="FFFF00"/>
              </a:buClr>
              <a:buSzPts val="2200"/>
              <a:buFont typeface="Arial" panose="020B0604020202020204" pitchFamily="34" charset="0"/>
              <a:buNone/>
            </a:pPr>
            <a:r>
              <a:rPr lang="en-US" altLang="en-US" sz="2200" b="1" dirty="0">
                <a:solidFill>
                  <a:srgbClr val="FFFF00"/>
                </a:solidFill>
                <a:latin typeface="Libre Franklin Medium" pitchFamily="2" charset="77"/>
                <a:cs typeface="Arial" panose="020B0604020202020204" pitchFamily="34" charset="0"/>
                <a:sym typeface="Libre Franklin Medium" pitchFamily="2" charset="77"/>
              </a:rPr>
              <a:t>10-2-7 (NEW), 10-5-1i: </a:t>
            </a:r>
            <a:r>
              <a:rPr lang="en-US" altLang="en-US" sz="2200" dirty="0">
                <a:solidFill>
                  <a:srgbClr val="FFFFFF"/>
                </a:solidFill>
                <a:latin typeface="Libre Franklin Medium" pitchFamily="2" charset="77"/>
                <a:cs typeface="Arial" panose="020B0604020202020204" pitchFamily="34" charset="0"/>
                <a:sym typeface="Libre Franklin Medium" pitchFamily="2" charset="77"/>
              </a:rPr>
              <a:t>Changes the penalty for dunking or attempting to dunk or stuff a dead ball from a bench technical to a team technical.</a:t>
            </a:r>
            <a:br>
              <a:rPr lang="en-US" altLang="en-US" sz="2200" dirty="0">
                <a:solidFill>
                  <a:srgbClr val="FFFFFF"/>
                </a:solidFill>
                <a:latin typeface="Libre Franklin Medium" pitchFamily="2" charset="77"/>
                <a:cs typeface="Arial" panose="020B0604020202020204" pitchFamily="34" charset="0"/>
                <a:sym typeface="Libre Franklin Medium" pitchFamily="2" charset="77"/>
              </a:rPr>
            </a:br>
            <a:endParaRPr lang="en-US" altLang="en-US" sz="2200" dirty="0">
              <a:solidFill>
                <a:srgbClr val="FFFFFF"/>
              </a:solidFill>
              <a:latin typeface="Libre Franklin Medium" pitchFamily="2" charset="77"/>
              <a:cs typeface="Arial" panose="020B0604020202020204" pitchFamily="34" charset="0"/>
              <a:sym typeface="Libre Franklin Medium" pitchFamily="2" charset="77"/>
            </a:endParaRPr>
          </a:p>
          <a:p>
            <a:pPr marL="0" indent="0" eaLnBrk="1" hangingPunct="1">
              <a:spcAft>
                <a:spcPct val="0"/>
              </a:spcAft>
              <a:buClr>
                <a:srgbClr val="FF0000"/>
              </a:buClr>
              <a:buSzPts val="2200"/>
              <a:buFont typeface="Arial" panose="020B0604020202020204" pitchFamily="34" charset="0"/>
              <a:buNone/>
            </a:pPr>
            <a:r>
              <a:rPr lang="en-US" altLang="en-US" sz="2200" b="1" dirty="0">
                <a:solidFill>
                  <a:srgbClr val="FF0000"/>
                </a:solidFill>
                <a:latin typeface="Libre Franklin Medium" pitchFamily="2" charset="77"/>
                <a:cs typeface="Arial" panose="020B0604020202020204" pitchFamily="34" charset="0"/>
                <a:sym typeface="Libre Franklin Medium" pitchFamily="2" charset="77"/>
              </a:rPr>
              <a:t>Rationale: </a:t>
            </a:r>
            <a:r>
              <a:rPr lang="en-US" altLang="en-US" sz="2200" dirty="0">
                <a:solidFill>
                  <a:srgbClr val="FFFFFF"/>
                </a:solidFill>
                <a:latin typeface="Libre Franklin Medium" pitchFamily="2" charset="77"/>
                <a:cs typeface="Arial" panose="020B0604020202020204" pitchFamily="34" charset="0"/>
                <a:sym typeface="Libre Franklin Medium" pitchFamily="2" charset="77"/>
              </a:rPr>
              <a:t>Continues to penalize the offending team with a team technical foul (free-throws, offended team the ball to start the period, a foul added to the team count), but no longer requires the coach to lose the coaching box to start the game and no personal foul is awarded.</a:t>
            </a:r>
            <a:endParaRPr lang="en-US" altLang="en-US" sz="2200" b="1" dirty="0">
              <a:solidFill>
                <a:srgbClr val="FFFFFF"/>
              </a:solidFill>
              <a:latin typeface="Libre Franklin Medium" pitchFamily="2" charset="77"/>
              <a:cs typeface="Arial" panose="020B0604020202020204" pitchFamily="34" charset="0"/>
              <a:sym typeface="Libre Franklin Medium" pitchFamily="2" charset="77"/>
            </a:endParaRPr>
          </a:p>
        </p:txBody>
      </p:sp>
      <p:pic>
        <p:nvPicPr>
          <p:cNvPr id="171" name="Google Shape;171;p14">
            <a:extLst>
              <a:ext uri="{FF2B5EF4-FFF2-40B4-BE49-F238E27FC236}">
                <a16:creationId xmlns:a16="http://schemas.microsoft.com/office/drawing/2014/main" id="{858CBD7A-B970-5A3F-3686-45AB2C75A8EA}"/>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9816" y="1975338"/>
            <a:ext cx="6096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descr="A logo of a company&#10;&#10;Description automatically generated">
            <a:extLst>
              <a:ext uri="{FF2B5EF4-FFF2-40B4-BE49-F238E27FC236}">
                <a16:creationId xmlns:a16="http://schemas.microsoft.com/office/drawing/2014/main" id="{F74ECBBD-C616-D162-03FC-4D1C9BC2349F}"/>
              </a:ext>
            </a:extLst>
          </p:cNvPr>
          <p:cNvPicPr>
            <a:picLocks noChangeAspect="1"/>
          </p:cNvPicPr>
          <p:nvPr/>
        </p:nvPicPr>
        <p:blipFill>
          <a:blip r:embed="rId4"/>
          <a:stretch>
            <a:fillRect/>
          </a:stretch>
        </p:blipFill>
        <p:spPr>
          <a:xfrm>
            <a:off x="10847293" y="6187638"/>
            <a:ext cx="1199403" cy="41988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basketball on a wooden floor&#10;&#10;Description automatically generated">
            <a:extLst>
              <a:ext uri="{FF2B5EF4-FFF2-40B4-BE49-F238E27FC236}">
                <a16:creationId xmlns:a16="http://schemas.microsoft.com/office/drawing/2014/main" id="{A5C5FC14-02D0-218A-EFA9-FF62046B7F23}"/>
              </a:ext>
            </a:extLst>
          </p:cNvPr>
          <p:cNvPicPr>
            <a:picLocks noChangeAspect="1"/>
          </p:cNvPicPr>
          <p:nvPr/>
        </p:nvPicPr>
        <p:blipFill rotWithShape="1">
          <a:blip r:embed="rId2"/>
          <a:srcRect r="43580"/>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3" name="Content Placeholder 2"/>
          <p:cNvSpPr>
            <a:spLocks noGrp="1"/>
          </p:cNvSpPr>
          <p:nvPr>
            <p:ph idx="1"/>
          </p:nvPr>
        </p:nvSpPr>
        <p:spPr>
          <a:xfrm>
            <a:off x="640080" y="2872899"/>
            <a:ext cx="4243589" cy="3320668"/>
          </a:xfrm>
        </p:spPr>
        <p:txBody>
          <a:bodyPr>
            <a:normAutofit/>
          </a:bodyPr>
          <a:lstStyle/>
          <a:p>
            <a:pPr marL="0" indent="0">
              <a:buNone/>
            </a:pPr>
            <a:r>
              <a:rPr lang="en-US" sz="4000" b="1" dirty="0">
                <a:latin typeface="Eras Bold ITC" panose="020B0805030504020804" pitchFamily="34" charset="77"/>
              </a:rPr>
              <a:t>Questions / Comments?</a:t>
            </a:r>
          </a:p>
        </p:txBody>
      </p:sp>
    </p:spTree>
    <p:extLst>
      <p:ext uri="{BB962C8B-B14F-4D97-AF65-F5344CB8AC3E}">
        <p14:creationId xmlns:p14="http://schemas.microsoft.com/office/powerpoint/2010/main" val="30483759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4302</TotalTime>
  <Words>1119</Words>
  <Application>Microsoft Macintosh PowerPoint</Application>
  <PresentationFormat>Widescreen</PresentationFormat>
  <Paragraphs>44</Paragraphs>
  <Slides>16</Slides>
  <Notes>15</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16</vt:i4>
      </vt:variant>
    </vt:vector>
  </HeadingPairs>
  <TitlesOfParts>
    <vt:vector size="24" baseType="lpstr">
      <vt:lpstr>Arial</vt:lpstr>
      <vt:lpstr>Calibri</vt:lpstr>
      <vt:lpstr>Eras Bold ITC</vt:lpstr>
      <vt:lpstr>Eras Demi ITC</vt:lpstr>
      <vt:lpstr>Eras Medium ITC</vt:lpstr>
      <vt:lpstr>Impact</vt:lpstr>
      <vt:lpstr>Libre Franklin Medium</vt:lpstr>
      <vt:lpstr>Office Theme</vt:lpstr>
      <vt:lpstr>2024-25 Rule Changes</vt:lpstr>
      <vt:lpstr>Electronic Devices</vt:lpstr>
      <vt:lpstr>Scorer’s Duties</vt:lpstr>
      <vt:lpstr>Substitution – Player Removal</vt:lpstr>
      <vt:lpstr>Substitution – 20 seconds</vt:lpstr>
      <vt:lpstr>Uniforms</vt:lpstr>
      <vt:lpstr>Basket Interference Exception</vt:lpstr>
      <vt:lpstr>Delay Of Game Warning</vt:lpstr>
      <vt:lpstr>Warning For Faking Being Fouled (Flopping)</vt:lpstr>
      <vt:lpstr>PowerPoint Presentation</vt:lpstr>
      <vt:lpstr>PowerPoint Presentation</vt:lpstr>
      <vt:lpstr>Out Of Bounds – Player, Ball</vt:lpstr>
      <vt:lpstr>Shot Clock</vt:lpstr>
      <vt:lpstr>Technical Fouls</vt:lpstr>
      <vt:lpstr>Technical Fouls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Mid Suburban League</dc:title>
  <dc:creator>Fred Allman</dc:creator>
  <cp:lastModifiedBy>David Lopshire</cp:lastModifiedBy>
  <cp:revision>150</cp:revision>
  <cp:lastPrinted>2024-07-12T19:13:46Z</cp:lastPrinted>
  <dcterms:created xsi:type="dcterms:W3CDTF">2015-06-05T11:15:51Z</dcterms:created>
  <dcterms:modified xsi:type="dcterms:W3CDTF">2024-09-23T15:49:37Z</dcterms:modified>
</cp:coreProperties>
</file>